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76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1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26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02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60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41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97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13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35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53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C666-9DBF-4E64-9188-A9511C2E9C94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DFB2-F75F-4DED-BB48-E4EABA161C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72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VY_32_INOVACE_02_03 Zájmena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Zájmena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Zájmena zastupují podstatná jména a přídavná jména ve větách nebo ukazují na osoby, zvířata a věci.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Druhy zájmen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Osobní</a:t>
            </a:r>
            <a:r>
              <a:rPr lang="cs-CZ" dirty="0" smtClean="0"/>
              <a:t> – já, ty, on, ona, ono, my, vy, oni, ony, ona, zvratné se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Ukazovací</a:t>
            </a:r>
            <a:r>
              <a:rPr lang="cs-CZ" dirty="0" smtClean="0"/>
              <a:t> – ten, ta, to, tento, tato, tenhle, onen, takový, týž, tentýž, sám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Přivlastňovací</a:t>
            </a:r>
            <a:r>
              <a:rPr lang="cs-CZ" dirty="0" smtClean="0"/>
              <a:t> – můj, tvůj, svůj, jeho, její, náš, váš, jejich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Tázací</a:t>
            </a:r>
            <a:r>
              <a:rPr lang="cs-CZ" dirty="0" smtClean="0"/>
              <a:t> – kdo? co? jaký? který? čí?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Vztažná</a:t>
            </a:r>
            <a:r>
              <a:rPr lang="cs-CZ" dirty="0" smtClean="0"/>
              <a:t> – kdo, co jaký, který, čí, jenž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Neurčitá</a:t>
            </a:r>
            <a:r>
              <a:rPr lang="cs-CZ" dirty="0" smtClean="0"/>
              <a:t> – někdo, něco, nějaký, leckdo, každý…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Záporná</a:t>
            </a:r>
            <a:r>
              <a:rPr lang="cs-CZ" dirty="0" smtClean="0"/>
              <a:t> – nikdo, nic, nijaký, ničí, žádný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29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Podtrhni zájmena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Kdo vyhrál závod? Přišel k nám někdo na</a:t>
            </a:r>
          </a:p>
          <a:p>
            <a:pPr marL="0" indent="0">
              <a:buNone/>
            </a:pPr>
            <a:r>
              <a:rPr lang="cs-CZ" sz="3600" dirty="0" smtClean="0"/>
              <a:t>návštěvu. Vyhráli jsme my. To jablko si sním</a:t>
            </a:r>
          </a:p>
          <a:p>
            <a:pPr marL="0" indent="0">
              <a:buNone/>
            </a:pPr>
            <a:r>
              <a:rPr lang="cs-CZ" sz="3600" dirty="0" smtClean="0"/>
              <a:t>po obědě. Vezmu si svůj počítač. Na tom našem dvorku. Já už tady nebudu. Nikdo</a:t>
            </a:r>
          </a:p>
          <a:p>
            <a:pPr marL="0" indent="0">
              <a:buNone/>
            </a:pPr>
            <a:r>
              <a:rPr lang="cs-CZ" sz="3600" dirty="0" smtClean="0"/>
              <a:t>neřekl jeho tajemství. Spořádám všechno,</a:t>
            </a:r>
          </a:p>
          <a:p>
            <a:pPr marL="0" indent="0">
              <a:buNone/>
            </a:pPr>
            <a:r>
              <a:rPr lang="cs-CZ" sz="3600" dirty="0" smtClean="0"/>
              <a:t> protože mám hlad. Popíšu ti cestu do </a:t>
            </a:r>
          </a:p>
          <a:p>
            <a:pPr marL="0" indent="0">
              <a:buNone/>
            </a:pPr>
            <a:r>
              <a:rPr lang="cs-CZ" sz="3600" dirty="0" smtClean="0"/>
              <a:t>našeho domu. Mně se to nelíbí. S ním nekamarádím.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147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Řešení.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u="sng" dirty="0" smtClean="0"/>
              <a:t>Kdo</a:t>
            </a:r>
            <a:r>
              <a:rPr lang="cs-CZ" sz="3600" dirty="0" smtClean="0"/>
              <a:t> vyhrál závod? Přišel k </a:t>
            </a:r>
            <a:r>
              <a:rPr lang="cs-CZ" sz="3600" u="sng" dirty="0" smtClean="0"/>
              <a:t>nám</a:t>
            </a:r>
            <a:r>
              <a:rPr lang="cs-CZ" sz="3600" dirty="0" smtClean="0"/>
              <a:t> </a:t>
            </a:r>
            <a:r>
              <a:rPr lang="cs-CZ" sz="3600" u="sng" dirty="0" smtClean="0"/>
              <a:t>někdo</a:t>
            </a:r>
            <a:r>
              <a:rPr lang="cs-CZ" sz="3600" dirty="0" smtClean="0"/>
              <a:t> na</a:t>
            </a:r>
          </a:p>
          <a:p>
            <a:pPr marL="0" indent="0">
              <a:buNone/>
            </a:pPr>
            <a:r>
              <a:rPr lang="cs-CZ" sz="3600" dirty="0" smtClean="0"/>
              <a:t>návštěvu. Vyhráli jsme </a:t>
            </a:r>
            <a:r>
              <a:rPr lang="cs-CZ" sz="3600" u="sng" dirty="0" smtClean="0"/>
              <a:t>my</a:t>
            </a:r>
            <a:r>
              <a:rPr lang="cs-CZ" sz="3600" dirty="0" smtClean="0"/>
              <a:t>. </a:t>
            </a:r>
            <a:r>
              <a:rPr lang="cs-CZ" sz="3600" u="sng" dirty="0" smtClean="0"/>
              <a:t>To</a:t>
            </a:r>
            <a:r>
              <a:rPr lang="cs-CZ" sz="3600" dirty="0" smtClean="0"/>
              <a:t> jablko </a:t>
            </a:r>
            <a:r>
              <a:rPr lang="cs-CZ" sz="3600" u="sng" dirty="0" smtClean="0"/>
              <a:t>si</a:t>
            </a:r>
            <a:r>
              <a:rPr lang="cs-CZ" sz="3600" dirty="0" smtClean="0"/>
              <a:t> sním</a:t>
            </a:r>
          </a:p>
          <a:p>
            <a:pPr marL="0" indent="0">
              <a:buNone/>
            </a:pPr>
            <a:r>
              <a:rPr lang="cs-CZ" sz="3600" dirty="0" smtClean="0"/>
              <a:t>po obědě. Vezmu </a:t>
            </a:r>
            <a:r>
              <a:rPr lang="cs-CZ" sz="3600" u="sng" dirty="0" smtClean="0"/>
              <a:t>si</a:t>
            </a:r>
            <a:r>
              <a:rPr lang="cs-CZ" sz="3600" dirty="0" smtClean="0"/>
              <a:t> </a:t>
            </a:r>
            <a:r>
              <a:rPr lang="cs-CZ" sz="3600" u="sng" dirty="0" smtClean="0"/>
              <a:t>svůj</a:t>
            </a:r>
            <a:r>
              <a:rPr lang="cs-CZ" sz="3600" dirty="0" smtClean="0"/>
              <a:t> počítač. Na </a:t>
            </a:r>
            <a:r>
              <a:rPr lang="cs-CZ" sz="3600" u="sng" dirty="0" smtClean="0"/>
              <a:t>tom</a:t>
            </a:r>
            <a:r>
              <a:rPr lang="cs-CZ" sz="3600" dirty="0" smtClean="0"/>
              <a:t> </a:t>
            </a:r>
            <a:r>
              <a:rPr lang="cs-CZ" sz="3600" u="sng" dirty="0" smtClean="0"/>
              <a:t>našem</a:t>
            </a:r>
            <a:r>
              <a:rPr lang="cs-CZ" sz="3600" dirty="0" smtClean="0"/>
              <a:t> dvorku. </a:t>
            </a:r>
            <a:r>
              <a:rPr lang="cs-CZ" sz="3600" u="sng" dirty="0" smtClean="0"/>
              <a:t>Já</a:t>
            </a:r>
            <a:r>
              <a:rPr lang="cs-CZ" sz="3600" dirty="0" smtClean="0"/>
              <a:t> už tady nebudu. </a:t>
            </a:r>
            <a:r>
              <a:rPr lang="cs-CZ" sz="3600" u="sng" dirty="0" smtClean="0"/>
              <a:t>Nikdo</a:t>
            </a:r>
          </a:p>
          <a:p>
            <a:pPr marL="0" indent="0">
              <a:buNone/>
            </a:pPr>
            <a:r>
              <a:rPr lang="cs-CZ" sz="3600" dirty="0" smtClean="0"/>
              <a:t>neřekl </a:t>
            </a:r>
            <a:r>
              <a:rPr lang="cs-CZ" sz="3600" u="sng" dirty="0" smtClean="0"/>
              <a:t>jeho</a:t>
            </a:r>
            <a:r>
              <a:rPr lang="cs-CZ" sz="3600" dirty="0" smtClean="0"/>
              <a:t> tajemství. Spořádám </a:t>
            </a:r>
            <a:r>
              <a:rPr lang="cs-CZ" sz="3600" u="sng" dirty="0" smtClean="0"/>
              <a:t>všechno</a:t>
            </a:r>
            <a:r>
              <a:rPr lang="cs-CZ" sz="3600" dirty="0" smtClean="0"/>
              <a:t>,</a:t>
            </a:r>
          </a:p>
          <a:p>
            <a:pPr marL="0" indent="0">
              <a:buNone/>
            </a:pPr>
            <a:r>
              <a:rPr lang="cs-CZ" sz="3600" dirty="0" smtClean="0"/>
              <a:t> protože mám hlad. Popíšu </a:t>
            </a:r>
            <a:r>
              <a:rPr lang="cs-CZ" sz="3600" u="sng" dirty="0" smtClean="0"/>
              <a:t>ti</a:t>
            </a:r>
            <a:r>
              <a:rPr lang="cs-CZ" sz="3600" dirty="0" smtClean="0"/>
              <a:t> cestu do </a:t>
            </a:r>
          </a:p>
          <a:p>
            <a:pPr marL="0" indent="0">
              <a:buNone/>
            </a:pPr>
            <a:r>
              <a:rPr lang="cs-CZ" sz="3600" u="sng" dirty="0" smtClean="0"/>
              <a:t>našeho</a:t>
            </a:r>
            <a:r>
              <a:rPr lang="cs-CZ" sz="3600" dirty="0" smtClean="0"/>
              <a:t> domu. </a:t>
            </a:r>
            <a:r>
              <a:rPr lang="cs-CZ" sz="3600" u="sng" dirty="0" smtClean="0"/>
              <a:t>Mně</a:t>
            </a:r>
            <a:r>
              <a:rPr lang="cs-CZ" sz="3600" dirty="0" smtClean="0"/>
              <a:t> </a:t>
            </a:r>
            <a:r>
              <a:rPr lang="cs-CZ" sz="3600" u="sng" dirty="0" smtClean="0"/>
              <a:t>se</a:t>
            </a:r>
            <a:r>
              <a:rPr lang="cs-CZ" sz="3600" dirty="0" smtClean="0"/>
              <a:t> </a:t>
            </a:r>
            <a:r>
              <a:rPr lang="cs-CZ" sz="3600" u="sng" dirty="0" smtClean="0"/>
              <a:t>to</a:t>
            </a:r>
            <a:r>
              <a:rPr lang="cs-CZ" sz="3600" dirty="0" smtClean="0"/>
              <a:t> nelíbí. S </a:t>
            </a:r>
            <a:r>
              <a:rPr lang="cs-CZ" sz="3600" u="sng" dirty="0" smtClean="0"/>
              <a:t>ním</a:t>
            </a:r>
            <a:r>
              <a:rPr lang="cs-CZ" sz="3600" dirty="0" smtClean="0"/>
              <a:t> nekamarádím.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374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278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Motiv systému Office</vt:lpstr>
      <vt:lpstr>DUM-PPT-šablona</vt:lpstr>
      <vt:lpstr>Základní škola a Mateřská škola, Pavlice, okres Znojmo OP VK 1.4 75021293 Tematický celek: Jazyk český Název a číslo učebního materiálu VY_32_INOVACE_02_03 Zájmena PaedDr. Tamara Kučerová  Anotace: učební materiál slouží k procvičování učiva o slovních druzích  Metodika: prezentace slouží k předvedení na interaktivní tabuli</vt:lpstr>
      <vt:lpstr>Zájmena</vt:lpstr>
      <vt:lpstr>Druhy zájmen</vt:lpstr>
      <vt:lpstr>Podtrhni zájmena</vt:lpstr>
      <vt:lpstr>Řešení.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Zájmena</dc:title>
  <dc:creator>Tamara</dc:creator>
  <cp:lastModifiedBy>Pavel Kučera</cp:lastModifiedBy>
  <cp:revision>6</cp:revision>
  <dcterms:created xsi:type="dcterms:W3CDTF">2011-06-17T18:15:25Z</dcterms:created>
  <dcterms:modified xsi:type="dcterms:W3CDTF">2011-07-01T18:06:15Z</dcterms:modified>
</cp:coreProperties>
</file>