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 id="2147483804" r:id="rId2"/>
  </p:sldMasterIdLst>
  <p:sldIdLst>
    <p:sldId id="266" r:id="rId3"/>
    <p:sldId id="256" r:id="rId4"/>
    <p:sldId id="257" r:id="rId5"/>
    <p:sldId id="258" r:id="rId6"/>
    <p:sldId id="259" r:id="rId7"/>
    <p:sldId id="260" r:id="rId8"/>
    <p:sldId id="264" r:id="rId9"/>
    <p:sldId id="261" r:id="rId10"/>
    <p:sldId id="265" r:id="rId11"/>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9" d="100"/>
          <a:sy n="79" d="100"/>
        </p:scale>
        <p:origin x="-48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A93C49B9-50CA-4E61-9986-2E6E2EED9D0F}" type="datetimeFigureOut">
              <a:rPr lang="cs-CZ" smtClean="0"/>
              <a:t>1.7.2011</a:t>
            </a:fld>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4B4A4D0B-91CD-40BD-BD23-CE3E6318AC35}" type="slidenum">
              <a:rPr lang="cs-CZ" smtClean="0"/>
              <a:t>‹#›</a:t>
            </a:fld>
            <a:endParaRPr lang="cs-CZ" dirty="0"/>
          </a:p>
        </p:txBody>
      </p:sp>
    </p:spTree>
    <p:extLst>
      <p:ext uri="{BB962C8B-B14F-4D97-AF65-F5344CB8AC3E}">
        <p14:creationId xmlns:p14="http://schemas.microsoft.com/office/powerpoint/2010/main" val="2538180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A93C49B9-50CA-4E61-9986-2E6E2EED9D0F}" type="datetimeFigureOut">
              <a:rPr lang="cs-CZ" smtClean="0"/>
              <a:t>1.7.2011</a:t>
            </a:fld>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4B4A4D0B-91CD-40BD-BD23-CE3E6318AC35}" type="slidenum">
              <a:rPr lang="cs-CZ" smtClean="0"/>
              <a:t>‹#›</a:t>
            </a:fld>
            <a:endParaRPr lang="cs-CZ" dirty="0"/>
          </a:p>
        </p:txBody>
      </p:sp>
    </p:spTree>
    <p:extLst>
      <p:ext uri="{BB962C8B-B14F-4D97-AF65-F5344CB8AC3E}">
        <p14:creationId xmlns:p14="http://schemas.microsoft.com/office/powerpoint/2010/main" val="12484551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A93C49B9-50CA-4E61-9986-2E6E2EED9D0F}" type="datetimeFigureOut">
              <a:rPr lang="cs-CZ" smtClean="0"/>
              <a:t>1.7.2011</a:t>
            </a:fld>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4B4A4D0B-91CD-40BD-BD23-CE3E6318AC35}" type="slidenum">
              <a:rPr lang="cs-CZ" smtClean="0"/>
              <a:t>‹#›</a:t>
            </a:fld>
            <a:endParaRPr lang="cs-CZ" dirty="0"/>
          </a:p>
        </p:txBody>
      </p:sp>
    </p:spTree>
    <p:extLst>
      <p:ext uri="{BB962C8B-B14F-4D97-AF65-F5344CB8AC3E}">
        <p14:creationId xmlns:p14="http://schemas.microsoft.com/office/powerpoint/2010/main" val="24330424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a:p>
        </p:txBody>
      </p:sp>
      <p:sp>
        <p:nvSpPr>
          <p:cNvPr id="4" name="Zástupný symbol pro datum 3"/>
          <p:cNvSpPr>
            <a:spLocks noGrp="1"/>
          </p:cNvSpPr>
          <p:nvPr>
            <p:ph type="dt" sz="half" idx="10"/>
          </p:nvPr>
        </p:nvSpPr>
        <p:spPr/>
        <p:txBody>
          <a:bodyPr/>
          <a:lstStyle>
            <a:lvl1pPr>
              <a:defRPr/>
            </a:lvl1pPr>
          </a:lstStyle>
          <a:p>
            <a:pPr>
              <a:defRPr/>
            </a:pPr>
            <a:fld id="{A5AA1507-FB8D-498C-A139-BA7EA4E7B67D}" type="datetime1">
              <a:rPr lang="cs-CZ"/>
              <a:pPr>
                <a:defRPr/>
              </a:pPr>
              <a:t>1.7.2011</a:t>
            </a:fld>
            <a:endParaRPr lang="cs-CZ" dirty="0"/>
          </a:p>
        </p:txBody>
      </p:sp>
      <p:sp>
        <p:nvSpPr>
          <p:cNvPr id="5" name="Zástupný symbol pro zápatí 4"/>
          <p:cNvSpPr>
            <a:spLocks noGrp="1"/>
          </p:cNvSpPr>
          <p:nvPr>
            <p:ph type="ftr" sz="quarter" idx="11"/>
          </p:nvPr>
        </p:nvSpPr>
        <p:spPr/>
        <p:txBody>
          <a:bodyPr/>
          <a:lstStyle>
            <a:lvl1pPr>
              <a:defRPr/>
            </a:lvl1pPr>
          </a:lstStyle>
          <a:p>
            <a:pPr>
              <a:defRPr/>
            </a:pPr>
            <a:r>
              <a:rPr lang="cs-CZ"/>
              <a:t>Dostupné z Metodického portálu www.rvp.cz, ISSN: 1802-4785, financovaného z ESF a státního rozpočtu ČR. Provozováno Výzkumným ústavem pedagogickým v Praze.</a:t>
            </a:r>
            <a:endParaRPr lang="cs-CZ" dirty="0"/>
          </a:p>
        </p:txBody>
      </p:sp>
      <p:sp>
        <p:nvSpPr>
          <p:cNvPr id="6" name="Zástupný symbol pro číslo snímku 5"/>
          <p:cNvSpPr>
            <a:spLocks noGrp="1"/>
          </p:cNvSpPr>
          <p:nvPr>
            <p:ph type="sldNum" sz="quarter" idx="12"/>
          </p:nvPr>
        </p:nvSpPr>
        <p:spPr/>
        <p:txBody>
          <a:bodyPr/>
          <a:lstStyle>
            <a:lvl1pPr>
              <a:defRPr/>
            </a:lvl1pPr>
          </a:lstStyle>
          <a:p>
            <a:pPr>
              <a:defRPr/>
            </a:pPr>
            <a:fld id="{4DC63865-A6AF-4DA9-A487-E10BE36EC3C1}" type="slidenum">
              <a:rPr lang="cs-CZ"/>
              <a:pPr>
                <a:defRPr/>
              </a:pPr>
              <a:t>‹#›</a:t>
            </a:fld>
            <a:endParaRPr lang="cs-CZ" dirty="0"/>
          </a:p>
        </p:txBody>
      </p:sp>
    </p:spTree>
    <p:extLst>
      <p:ext uri="{BB962C8B-B14F-4D97-AF65-F5344CB8AC3E}">
        <p14:creationId xmlns:p14="http://schemas.microsoft.com/office/powerpoint/2010/main" val="24911665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pPr>
              <a:defRPr/>
            </a:pPr>
            <a:fld id="{27D63483-11C0-40D1-AC79-F1DDE3A79C05}" type="datetime1">
              <a:rPr lang="cs-CZ"/>
              <a:pPr>
                <a:defRPr/>
              </a:pPr>
              <a:t>1.7.2011</a:t>
            </a:fld>
            <a:endParaRPr lang="cs-CZ" dirty="0"/>
          </a:p>
        </p:txBody>
      </p:sp>
      <p:sp>
        <p:nvSpPr>
          <p:cNvPr id="5" name="Zástupný symbol pro zápatí 4"/>
          <p:cNvSpPr>
            <a:spLocks noGrp="1"/>
          </p:cNvSpPr>
          <p:nvPr>
            <p:ph type="ftr" sz="quarter" idx="11"/>
          </p:nvPr>
        </p:nvSpPr>
        <p:spPr/>
        <p:txBody>
          <a:bodyPr/>
          <a:lstStyle>
            <a:lvl1pPr>
              <a:defRPr/>
            </a:lvl1pPr>
          </a:lstStyle>
          <a:p>
            <a:pPr>
              <a:defRPr/>
            </a:pPr>
            <a:r>
              <a:rPr lang="cs-CZ"/>
              <a:t>Dostupné z Metodického portálu www.rvp.cz, ISSN: 1802-4785, financovaného z ESF a státního rozpočtu ČR. Provozováno Výzkumným ústavem pedagogickým v Praze.</a:t>
            </a:r>
            <a:endParaRPr lang="cs-CZ" dirty="0"/>
          </a:p>
        </p:txBody>
      </p:sp>
      <p:sp>
        <p:nvSpPr>
          <p:cNvPr id="6" name="Zástupný symbol pro číslo snímku 5"/>
          <p:cNvSpPr>
            <a:spLocks noGrp="1"/>
          </p:cNvSpPr>
          <p:nvPr>
            <p:ph type="sldNum" sz="quarter" idx="12"/>
          </p:nvPr>
        </p:nvSpPr>
        <p:spPr/>
        <p:txBody>
          <a:bodyPr/>
          <a:lstStyle>
            <a:lvl1pPr>
              <a:defRPr/>
            </a:lvl1pPr>
          </a:lstStyle>
          <a:p>
            <a:pPr>
              <a:defRPr/>
            </a:pPr>
            <a:fld id="{6B2CB004-CABB-42C6-98F0-89058BFFD414}" type="slidenum">
              <a:rPr lang="cs-CZ"/>
              <a:pPr>
                <a:defRPr/>
              </a:pPr>
              <a:t>‹#›</a:t>
            </a:fld>
            <a:endParaRPr lang="cs-CZ" dirty="0"/>
          </a:p>
        </p:txBody>
      </p:sp>
    </p:spTree>
    <p:extLst>
      <p:ext uri="{BB962C8B-B14F-4D97-AF65-F5344CB8AC3E}">
        <p14:creationId xmlns:p14="http://schemas.microsoft.com/office/powerpoint/2010/main" val="3732014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lvl1pPr>
              <a:defRPr/>
            </a:lvl1pPr>
          </a:lstStyle>
          <a:p>
            <a:pPr>
              <a:defRPr/>
            </a:pPr>
            <a:fld id="{43790EEB-6852-4026-8BCF-B20A2EA94E9D}" type="datetime1">
              <a:rPr lang="cs-CZ"/>
              <a:pPr>
                <a:defRPr/>
              </a:pPr>
              <a:t>1.7.2011</a:t>
            </a:fld>
            <a:endParaRPr lang="cs-CZ" dirty="0"/>
          </a:p>
        </p:txBody>
      </p:sp>
      <p:sp>
        <p:nvSpPr>
          <p:cNvPr id="5" name="Zástupný symbol pro zápatí 4"/>
          <p:cNvSpPr>
            <a:spLocks noGrp="1"/>
          </p:cNvSpPr>
          <p:nvPr>
            <p:ph type="ftr" sz="quarter" idx="11"/>
          </p:nvPr>
        </p:nvSpPr>
        <p:spPr/>
        <p:txBody>
          <a:bodyPr/>
          <a:lstStyle>
            <a:lvl1pPr>
              <a:defRPr/>
            </a:lvl1pPr>
          </a:lstStyle>
          <a:p>
            <a:pPr>
              <a:defRPr/>
            </a:pPr>
            <a:r>
              <a:rPr lang="cs-CZ"/>
              <a:t>Dostupné z Metodického portálu www.rvp.cz, ISSN: 1802-4785, financovaného z ESF a státního rozpočtu ČR. Provozováno Výzkumným ústavem pedagogickým v Praze.</a:t>
            </a:r>
            <a:endParaRPr lang="cs-CZ" dirty="0"/>
          </a:p>
        </p:txBody>
      </p:sp>
      <p:sp>
        <p:nvSpPr>
          <p:cNvPr id="6" name="Zástupný symbol pro číslo snímku 5"/>
          <p:cNvSpPr>
            <a:spLocks noGrp="1"/>
          </p:cNvSpPr>
          <p:nvPr>
            <p:ph type="sldNum" sz="quarter" idx="12"/>
          </p:nvPr>
        </p:nvSpPr>
        <p:spPr/>
        <p:txBody>
          <a:bodyPr/>
          <a:lstStyle>
            <a:lvl1pPr>
              <a:defRPr/>
            </a:lvl1pPr>
          </a:lstStyle>
          <a:p>
            <a:pPr>
              <a:defRPr/>
            </a:pPr>
            <a:fld id="{10C8BDC0-BD81-4161-A667-86797088E12B}" type="slidenum">
              <a:rPr lang="cs-CZ"/>
              <a:pPr>
                <a:defRPr/>
              </a:pPr>
              <a:t>‹#›</a:t>
            </a:fld>
            <a:endParaRPr lang="cs-CZ" dirty="0"/>
          </a:p>
        </p:txBody>
      </p:sp>
    </p:spTree>
    <p:extLst>
      <p:ext uri="{BB962C8B-B14F-4D97-AF65-F5344CB8AC3E}">
        <p14:creationId xmlns:p14="http://schemas.microsoft.com/office/powerpoint/2010/main" val="22049438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3"/>
          <p:cNvSpPr>
            <a:spLocks noGrp="1"/>
          </p:cNvSpPr>
          <p:nvPr>
            <p:ph type="dt" sz="half" idx="10"/>
          </p:nvPr>
        </p:nvSpPr>
        <p:spPr/>
        <p:txBody>
          <a:bodyPr/>
          <a:lstStyle>
            <a:lvl1pPr>
              <a:defRPr/>
            </a:lvl1pPr>
          </a:lstStyle>
          <a:p>
            <a:pPr>
              <a:defRPr/>
            </a:pPr>
            <a:fld id="{F06CC889-B3A9-458F-A255-E7660E8D490A}" type="datetime1">
              <a:rPr lang="cs-CZ"/>
              <a:pPr>
                <a:defRPr/>
              </a:pPr>
              <a:t>1.7.2011</a:t>
            </a:fld>
            <a:endParaRPr lang="cs-CZ" dirty="0"/>
          </a:p>
        </p:txBody>
      </p:sp>
      <p:sp>
        <p:nvSpPr>
          <p:cNvPr id="6" name="Zástupný symbol pro zápatí 4"/>
          <p:cNvSpPr>
            <a:spLocks noGrp="1"/>
          </p:cNvSpPr>
          <p:nvPr>
            <p:ph type="ftr" sz="quarter" idx="11"/>
          </p:nvPr>
        </p:nvSpPr>
        <p:spPr/>
        <p:txBody>
          <a:bodyPr/>
          <a:lstStyle>
            <a:lvl1pPr>
              <a:defRPr/>
            </a:lvl1pPr>
          </a:lstStyle>
          <a:p>
            <a:pPr>
              <a:defRPr/>
            </a:pPr>
            <a:r>
              <a:rPr lang="cs-CZ"/>
              <a:t>Dostupné z Metodického portálu www.rvp.cz, ISSN: 1802-4785, financovaného z ESF a státního rozpočtu ČR. Provozováno Výzkumným ústavem pedagogickým v Praze.</a:t>
            </a:r>
            <a:endParaRPr lang="cs-CZ" dirty="0"/>
          </a:p>
        </p:txBody>
      </p:sp>
      <p:sp>
        <p:nvSpPr>
          <p:cNvPr id="7" name="Zástupný symbol pro číslo snímku 5"/>
          <p:cNvSpPr>
            <a:spLocks noGrp="1"/>
          </p:cNvSpPr>
          <p:nvPr>
            <p:ph type="sldNum" sz="quarter" idx="12"/>
          </p:nvPr>
        </p:nvSpPr>
        <p:spPr/>
        <p:txBody>
          <a:bodyPr/>
          <a:lstStyle>
            <a:lvl1pPr>
              <a:defRPr/>
            </a:lvl1pPr>
          </a:lstStyle>
          <a:p>
            <a:pPr>
              <a:defRPr/>
            </a:pPr>
            <a:fld id="{18924E99-9EA9-4680-84A8-616D81886A65}" type="slidenum">
              <a:rPr lang="cs-CZ"/>
              <a:pPr>
                <a:defRPr/>
              </a:pPr>
              <a:t>‹#›</a:t>
            </a:fld>
            <a:endParaRPr lang="cs-CZ" dirty="0"/>
          </a:p>
        </p:txBody>
      </p:sp>
    </p:spTree>
    <p:extLst>
      <p:ext uri="{BB962C8B-B14F-4D97-AF65-F5344CB8AC3E}">
        <p14:creationId xmlns:p14="http://schemas.microsoft.com/office/powerpoint/2010/main" val="33342988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3"/>
          <p:cNvSpPr>
            <a:spLocks noGrp="1"/>
          </p:cNvSpPr>
          <p:nvPr>
            <p:ph type="dt" sz="half" idx="10"/>
          </p:nvPr>
        </p:nvSpPr>
        <p:spPr/>
        <p:txBody>
          <a:bodyPr/>
          <a:lstStyle>
            <a:lvl1pPr>
              <a:defRPr/>
            </a:lvl1pPr>
          </a:lstStyle>
          <a:p>
            <a:pPr>
              <a:defRPr/>
            </a:pPr>
            <a:fld id="{6E477A67-D05F-406B-9CCA-94F8888725C9}" type="datetime1">
              <a:rPr lang="cs-CZ"/>
              <a:pPr>
                <a:defRPr/>
              </a:pPr>
              <a:t>1.7.2011</a:t>
            </a:fld>
            <a:endParaRPr lang="cs-CZ" dirty="0"/>
          </a:p>
        </p:txBody>
      </p:sp>
      <p:sp>
        <p:nvSpPr>
          <p:cNvPr id="8" name="Zástupný symbol pro zápatí 4"/>
          <p:cNvSpPr>
            <a:spLocks noGrp="1"/>
          </p:cNvSpPr>
          <p:nvPr>
            <p:ph type="ftr" sz="quarter" idx="11"/>
          </p:nvPr>
        </p:nvSpPr>
        <p:spPr/>
        <p:txBody>
          <a:bodyPr/>
          <a:lstStyle>
            <a:lvl1pPr>
              <a:defRPr/>
            </a:lvl1pPr>
          </a:lstStyle>
          <a:p>
            <a:pPr>
              <a:defRPr/>
            </a:pPr>
            <a:r>
              <a:rPr lang="cs-CZ"/>
              <a:t>Dostupné z Metodického portálu www.rvp.cz, ISSN: 1802-4785, financovaného z ESF a státního rozpočtu ČR. Provozováno Výzkumným ústavem pedagogickým v Praze.</a:t>
            </a:r>
            <a:endParaRPr lang="cs-CZ" dirty="0"/>
          </a:p>
        </p:txBody>
      </p:sp>
      <p:sp>
        <p:nvSpPr>
          <p:cNvPr id="9" name="Zástupný symbol pro číslo snímku 5"/>
          <p:cNvSpPr>
            <a:spLocks noGrp="1"/>
          </p:cNvSpPr>
          <p:nvPr>
            <p:ph type="sldNum" sz="quarter" idx="12"/>
          </p:nvPr>
        </p:nvSpPr>
        <p:spPr/>
        <p:txBody>
          <a:bodyPr/>
          <a:lstStyle>
            <a:lvl1pPr>
              <a:defRPr/>
            </a:lvl1pPr>
          </a:lstStyle>
          <a:p>
            <a:pPr>
              <a:defRPr/>
            </a:pPr>
            <a:fld id="{F412B931-9C96-4AA5-A1CF-64726383600C}" type="slidenum">
              <a:rPr lang="cs-CZ"/>
              <a:pPr>
                <a:defRPr/>
              </a:pPr>
              <a:t>‹#›</a:t>
            </a:fld>
            <a:endParaRPr lang="cs-CZ" dirty="0"/>
          </a:p>
        </p:txBody>
      </p:sp>
    </p:spTree>
    <p:extLst>
      <p:ext uri="{BB962C8B-B14F-4D97-AF65-F5344CB8AC3E}">
        <p14:creationId xmlns:p14="http://schemas.microsoft.com/office/powerpoint/2010/main" val="52480511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3"/>
          <p:cNvSpPr>
            <a:spLocks noGrp="1"/>
          </p:cNvSpPr>
          <p:nvPr>
            <p:ph type="dt" sz="half" idx="10"/>
          </p:nvPr>
        </p:nvSpPr>
        <p:spPr/>
        <p:txBody>
          <a:bodyPr/>
          <a:lstStyle>
            <a:lvl1pPr>
              <a:defRPr/>
            </a:lvl1pPr>
          </a:lstStyle>
          <a:p>
            <a:pPr>
              <a:defRPr/>
            </a:pPr>
            <a:fld id="{EB1EA13E-294F-4B3F-8B98-CB9033FD504A}" type="datetime1">
              <a:rPr lang="cs-CZ"/>
              <a:pPr>
                <a:defRPr/>
              </a:pPr>
              <a:t>1.7.2011</a:t>
            </a:fld>
            <a:endParaRPr lang="cs-CZ" dirty="0"/>
          </a:p>
        </p:txBody>
      </p:sp>
      <p:sp>
        <p:nvSpPr>
          <p:cNvPr id="4" name="Zástupný symbol pro zápatí 4"/>
          <p:cNvSpPr>
            <a:spLocks noGrp="1"/>
          </p:cNvSpPr>
          <p:nvPr>
            <p:ph type="ftr" sz="quarter" idx="11"/>
          </p:nvPr>
        </p:nvSpPr>
        <p:spPr/>
        <p:txBody>
          <a:bodyPr/>
          <a:lstStyle>
            <a:lvl1pPr>
              <a:defRPr/>
            </a:lvl1pPr>
          </a:lstStyle>
          <a:p>
            <a:pPr>
              <a:defRPr/>
            </a:pPr>
            <a:r>
              <a:rPr lang="cs-CZ"/>
              <a:t>Dostupné z Metodického portálu www.rvp.cz, ISSN: 1802-4785, financovaného z ESF a státního rozpočtu ČR. Provozováno Výzkumným ústavem pedagogickým v Praze.</a:t>
            </a:r>
            <a:endParaRPr lang="cs-CZ" dirty="0"/>
          </a:p>
        </p:txBody>
      </p:sp>
      <p:sp>
        <p:nvSpPr>
          <p:cNvPr id="5" name="Zástupný symbol pro číslo snímku 5"/>
          <p:cNvSpPr>
            <a:spLocks noGrp="1"/>
          </p:cNvSpPr>
          <p:nvPr>
            <p:ph type="sldNum" sz="quarter" idx="12"/>
          </p:nvPr>
        </p:nvSpPr>
        <p:spPr/>
        <p:txBody>
          <a:bodyPr/>
          <a:lstStyle>
            <a:lvl1pPr>
              <a:defRPr/>
            </a:lvl1pPr>
          </a:lstStyle>
          <a:p>
            <a:pPr>
              <a:defRPr/>
            </a:pPr>
            <a:fld id="{72445E29-92BD-4166-ABA6-1A1C3FDC0576}" type="slidenum">
              <a:rPr lang="cs-CZ"/>
              <a:pPr>
                <a:defRPr/>
              </a:pPr>
              <a:t>‹#›</a:t>
            </a:fld>
            <a:endParaRPr lang="cs-CZ" dirty="0"/>
          </a:p>
        </p:txBody>
      </p:sp>
    </p:spTree>
    <p:extLst>
      <p:ext uri="{BB962C8B-B14F-4D97-AF65-F5344CB8AC3E}">
        <p14:creationId xmlns:p14="http://schemas.microsoft.com/office/powerpoint/2010/main" val="390514197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3"/>
          <p:cNvSpPr>
            <a:spLocks noGrp="1"/>
          </p:cNvSpPr>
          <p:nvPr>
            <p:ph type="dt" sz="half" idx="10"/>
          </p:nvPr>
        </p:nvSpPr>
        <p:spPr/>
        <p:txBody>
          <a:bodyPr/>
          <a:lstStyle>
            <a:lvl1pPr>
              <a:defRPr/>
            </a:lvl1pPr>
          </a:lstStyle>
          <a:p>
            <a:pPr>
              <a:defRPr/>
            </a:pPr>
            <a:fld id="{BEF03A22-A1F0-4C29-8D67-82724A8039CF}" type="datetime1">
              <a:rPr lang="cs-CZ"/>
              <a:pPr>
                <a:defRPr/>
              </a:pPr>
              <a:t>1.7.2011</a:t>
            </a:fld>
            <a:endParaRPr lang="cs-CZ" dirty="0"/>
          </a:p>
        </p:txBody>
      </p:sp>
      <p:sp>
        <p:nvSpPr>
          <p:cNvPr id="3" name="Zástupný symbol pro zápatí 4"/>
          <p:cNvSpPr>
            <a:spLocks noGrp="1"/>
          </p:cNvSpPr>
          <p:nvPr>
            <p:ph type="ftr" sz="quarter" idx="11"/>
          </p:nvPr>
        </p:nvSpPr>
        <p:spPr/>
        <p:txBody>
          <a:bodyPr/>
          <a:lstStyle>
            <a:lvl1pPr>
              <a:defRPr/>
            </a:lvl1pPr>
          </a:lstStyle>
          <a:p>
            <a:pPr>
              <a:defRPr/>
            </a:pPr>
            <a:r>
              <a:rPr lang="cs-CZ"/>
              <a:t>Dostupné z Metodického portálu www.rvp.cz, ISSN: 1802-4785, financovaného z ESF a státního rozpočtu ČR. Provozováno Výzkumným ústavem pedagogickým v Praze.</a:t>
            </a:r>
            <a:endParaRPr lang="cs-CZ" dirty="0"/>
          </a:p>
        </p:txBody>
      </p:sp>
      <p:sp>
        <p:nvSpPr>
          <p:cNvPr id="4" name="Zástupný symbol pro číslo snímku 5"/>
          <p:cNvSpPr>
            <a:spLocks noGrp="1"/>
          </p:cNvSpPr>
          <p:nvPr>
            <p:ph type="sldNum" sz="quarter" idx="12"/>
          </p:nvPr>
        </p:nvSpPr>
        <p:spPr/>
        <p:txBody>
          <a:bodyPr/>
          <a:lstStyle>
            <a:lvl1pPr>
              <a:defRPr/>
            </a:lvl1pPr>
          </a:lstStyle>
          <a:p>
            <a:pPr>
              <a:defRPr/>
            </a:pPr>
            <a:fld id="{21BBB0E9-76AC-4F3C-9C3B-79FF36623C1F}" type="slidenum">
              <a:rPr lang="cs-CZ"/>
              <a:pPr>
                <a:defRPr/>
              </a:pPr>
              <a:t>‹#›</a:t>
            </a:fld>
            <a:endParaRPr lang="cs-CZ" dirty="0"/>
          </a:p>
        </p:txBody>
      </p:sp>
    </p:spTree>
    <p:extLst>
      <p:ext uri="{BB962C8B-B14F-4D97-AF65-F5344CB8AC3E}">
        <p14:creationId xmlns:p14="http://schemas.microsoft.com/office/powerpoint/2010/main" val="343431138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A6AAA9D3-0446-4DF6-A8D1-A9E431BCF28C}" type="datetime1">
              <a:rPr lang="cs-CZ"/>
              <a:pPr>
                <a:defRPr/>
              </a:pPr>
              <a:t>1.7.2011</a:t>
            </a:fld>
            <a:endParaRPr lang="cs-CZ" dirty="0"/>
          </a:p>
        </p:txBody>
      </p:sp>
      <p:sp>
        <p:nvSpPr>
          <p:cNvPr id="6" name="Zástupný symbol pro zápatí 4"/>
          <p:cNvSpPr>
            <a:spLocks noGrp="1"/>
          </p:cNvSpPr>
          <p:nvPr>
            <p:ph type="ftr" sz="quarter" idx="11"/>
          </p:nvPr>
        </p:nvSpPr>
        <p:spPr/>
        <p:txBody>
          <a:bodyPr/>
          <a:lstStyle>
            <a:lvl1pPr>
              <a:defRPr/>
            </a:lvl1pPr>
          </a:lstStyle>
          <a:p>
            <a:pPr>
              <a:defRPr/>
            </a:pPr>
            <a:r>
              <a:rPr lang="cs-CZ"/>
              <a:t>Dostupné z Metodického portálu www.rvp.cz, ISSN: 1802-4785, financovaného z ESF a státního rozpočtu ČR. Provozováno Výzkumným ústavem pedagogickým v Praze.</a:t>
            </a:r>
            <a:endParaRPr lang="cs-CZ" dirty="0"/>
          </a:p>
        </p:txBody>
      </p:sp>
      <p:sp>
        <p:nvSpPr>
          <p:cNvPr id="7" name="Zástupný symbol pro číslo snímku 5"/>
          <p:cNvSpPr>
            <a:spLocks noGrp="1"/>
          </p:cNvSpPr>
          <p:nvPr>
            <p:ph type="sldNum" sz="quarter" idx="12"/>
          </p:nvPr>
        </p:nvSpPr>
        <p:spPr/>
        <p:txBody>
          <a:bodyPr/>
          <a:lstStyle>
            <a:lvl1pPr>
              <a:defRPr/>
            </a:lvl1pPr>
          </a:lstStyle>
          <a:p>
            <a:pPr>
              <a:defRPr/>
            </a:pPr>
            <a:fld id="{BF06A37A-7C25-428A-9F6B-E97D2E234379}" type="slidenum">
              <a:rPr lang="cs-CZ"/>
              <a:pPr>
                <a:defRPr/>
              </a:pPr>
              <a:t>‹#›</a:t>
            </a:fld>
            <a:endParaRPr lang="cs-CZ" dirty="0"/>
          </a:p>
        </p:txBody>
      </p:sp>
    </p:spTree>
    <p:extLst>
      <p:ext uri="{BB962C8B-B14F-4D97-AF65-F5344CB8AC3E}">
        <p14:creationId xmlns:p14="http://schemas.microsoft.com/office/powerpoint/2010/main" val="39574641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A93C49B9-50CA-4E61-9986-2E6E2EED9D0F}" type="datetimeFigureOut">
              <a:rPr lang="cs-CZ" smtClean="0"/>
              <a:t>1.7.2011</a:t>
            </a:fld>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4B4A4D0B-91CD-40BD-BD23-CE3E6318AC35}" type="slidenum">
              <a:rPr lang="cs-CZ" smtClean="0"/>
              <a:t>‹#›</a:t>
            </a:fld>
            <a:endParaRPr lang="cs-CZ" dirty="0"/>
          </a:p>
        </p:txBody>
      </p:sp>
    </p:spTree>
    <p:extLst>
      <p:ext uri="{BB962C8B-B14F-4D97-AF65-F5344CB8AC3E}">
        <p14:creationId xmlns:p14="http://schemas.microsoft.com/office/powerpoint/2010/main" val="190358011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cs-CZ" noProof="0" smtClean="0"/>
              <a:t>Klepnutím na ikonu přidáte obrázek.</a:t>
            </a:r>
            <a:endParaRPr lang="cs-CZ" noProof="0" dirty="0" smtClean="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352B32E7-0EFB-442F-A069-94DE95B58E77}" type="datetime1">
              <a:rPr lang="cs-CZ"/>
              <a:pPr>
                <a:defRPr/>
              </a:pPr>
              <a:t>1.7.2011</a:t>
            </a:fld>
            <a:endParaRPr lang="cs-CZ" dirty="0"/>
          </a:p>
        </p:txBody>
      </p:sp>
      <p:sp>
        <p:nvSpPr>
          <p:cNvPr id="6" name="Zástupný symbol pro zápatí 4"/>
          <p:cNvSpPr>
            <a:spLocks noGrp="1"/>
          </p:cNvSpPr>
          <p:nvPr>
            <p:ph type="ftr" sz="quarter" idx="11"/>
          </p:nvPr>
        </p:nvSpPr>
        <p:spPr/>
        <p:txBody>
          <a:bodyPr/>
          <a:lstStyle>
            <a:lvl1pPr>
              <a:defRPr/>
            </a:lvl1pPr>
          </a:lstStyle>
          <a:p>
            <a:pPr>
              <a:defRPr/>
            </a:pPr>
            <a:r>
              <a:rPr lang="cs-CZ"/>
              <a:t>Dostupné z Metodického portálu www.rvp.cz, ISSN: 1802-4785, financovaného z ESF a státního rozpočtu ČR. Provozováno Výzkumným ústavem pedagogickým v Praze.</a:t>
            </a:r>
            <a:endParaRPr lang="cs-CZ" dirty="0"/>
          </a:p>
        </p:txBody>
      </p:sp>
      <p:sp>
        <p:nvSpPr>
          <p:cNvPr id="7" name="Zástupný symbol pro číslo snímku 5"/>
          <p:cNvSpPr>
            <a:spLocks noGrp="1"/>
          </p:cNvSpPr>
          <p:nvPr>
            <p:ph type="sldNum" sz="quarter" idx="12"/>
          </p:nvPr>
        </p:nvSpPr>
        <p:spPr/>
        <p:txBody>
          <a:bodyPr/>
          <a:lstStyle>
            <a:lvl1pPr>
              <a:defRPr/>
            </a:lvl1pPr>
          </a:lstStyle>
          <a:p>
            <a:pPr>
              <a:defRPr/>
            </a:pPr>
            <a:fld id="{80D46270-5A18-48FE-8CC8-E211881F89A8}" type="slidenum">
              <a:rPr lang="cs-CZ"/>
              <a:pPr>
                <a:defRPr/>
              </a:pPr>
              <a:t>‹#›</a:t>
            </a:fld>
            <a:endParaRPr lang="cs-CZ" dirty="0"/>
          </a:p>
        </p:txBody>
      </p:sp>
    </p:spTree>
    <p:extLst>
      <p:ext uri="{BB962C8B-B14F-4D97-AF65-F5344CB8AC3E}">
        <p14:creationId xmlns:p14="http://schemas.microsoft.com/office/powerpoint/2010/main" val="74341916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pPr>
              <a:defRPr/>
            </a:pPr>
            <a:fld id="{D57DB879-5D90-4DC5-89CE-0FE33310D2ED}" type="datetime1">
              <a:rPr lang="cs-CZ"/>
              <a:pPr>
                <a:defRPr/>
              </a:pPr>
              <a:t>1.7.2011</a:t>
            </a:fld>
            <a:endParaRPr lang="cs-CZ" dirty="0"/>
          </a:p>
        </p:txBody>
      </p:sp>
      <p:sp>
        <p:nvSpPr>
          <p:cNvPr id="5" name="Zástupný symbol pro zápatí 4"/>
          <p:cNvSpPr>
            <a:spLocks noGrp="1"/>
          </p:cNvSpPr>
          <p:nvPr>
            <p:ph type="ftr" sz="quarter" idx="11"/>
          </p:nvPr>
        </p:nvSpPr>
        <p:spPr/>
        <p:txBody>
          <a:bodyPr/>
          <a:lstStyle>
            <a:lvl1pPr>
              <a:defRPr/>
            </a:lvl1pPr>
          </a:lstStyle>
          <a:p>
            <a:pPr>
              <a:defRPr/>
            </a:pPr>
            <a:r>
              <a:rPr lang="cs-CZ"/>
              <a:t>Dostupné z Metodického portálu www.rvp.cz, ISSN: 1802-4785, financovaného z ESF a státního rozpočtu ČR. Provozováno Výzkumným ústavem pedagogickým v Praze.</a:t>
            </a:r>
            <a:endParaRPr lang="cs-CZ" dirty="0"/>
          </a:p>
        </p:txBody>
      </p:sp>
      <p:sp>
        <p:nvSpPr>
          <p:cNvPr id="6" name="Zástupný symbol pro číslo snímku 5"/>
          <p:cNvSpPr>
            <a:spLocks noGrp="1"/>
          </p:cNvSpPr>
          <p:nvPr>
            <p:ph type="sldNum" sz="quarter" idx="12"/>
          </p:nvPr>
        </p:nvSpPr>
        <p:spPr/>
        <p:txBody>
          <a:bodyPr/>
          <a:lstStyle>
            <a:lvl1pPr>
              <a:defRPr/>
            </a:lvl1pPr>
          </a:lstStyle>
          <a:p>
            <a:pPr>
              <a:defRPr/>
            </a:pPr>
            <a:fld id="{E7D37DEF-B202-4E4E-A68A-E5E3A54CF573}" type="slidenum">
              <a:rPr lang="cs-CZ"/>
              <a:pPr>
                <a:defRPr/>
              </a:pPr>
              <a:t>‹#›</a:t>
            </a:fld>
            <a:endParaRPr lang="cs-CZ" dirty="0"/>
          </a:p>
        </p:txBody>
      </p:sp>
    </p:spTree>
    <p:extLst>
      <p:ext uri="{BB962C8B-B14F-4D97-AF65-F5344CB8AC3E}">
        <p14:creationId xmlns:p14="http://schemas.microsoft.com/office/powerpoint/2010/main" val="197775819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pPr>
              <a:defRPr/>
            </a:pPr>
            <a:fld id="{99869587-888B-4A1D-9EF7-96508E127BAF}" type="datetime1">
              <a:rPr lang="cs-CZ"/>
              <a:pPr>
                <a:defRPr/>
              </a:pPr>
              <a:t>1.7.2011</a:t>
            </a:fld>
            <a:endParaRPr lang="cs-CZ" dirty="0"/>
          </a:p>
        </p:txBody>
      </p:sp>
      <p:sp>
        <p:nvSpPr>
          <p:cNvPr id="5" name="Zástupný symbol pro zápatí 4"/>
          <p:cNvSpPr>
            <a:spLocks noGrp="1"/>
          </p:cNvSpPr>
          <p:nvPr>
            <p:ph type="ftr" sz="quarter" idx="11"/>
          </p:nvPr>
        </p:nvSpPr>
        <p:spPr/>
        <p:txBody>
          <a:bodyPr/>
          <a:lstStyle>
            <a:lvl1pPr>
              <a:defRPr/>
            </a:lvl1pPr>
          </a:lstStyle>
          <a:p>
            <a:pPr>
              <a:defRPr/>
            </a:pPr>
            <a:r>
              <a:rPr lang="cs-CZ"/>
              <a:t>Dostupné z Metodického portálu www.rvp.cz, ISSN: 1802-4785, financovaného z ESF a státního rozpočtu ČR. Provozováno Výzkumným ústavem pedagogickým v Praze.</a:t>
            </a:r>
            <a:endParaRPr lang="cs-CZ" dirty="0"/>
          </a:p>
        </p:txBody>
      </p:sp>
      <p:sp>
        <p:nvSpPr>
          <p:cNvPr id="6" name="Zástupný symbol pro číslo snímku 5"/>
          <p:cNvSpPr>
            <a:spLocks noGrp="1"/>
          </p:cNvSpPr>
          <p:nvPr>
            <p:ph type="sldNum" sz="quarter" idx="12"/>
          </p:nvPr>
        </p:nvSpPr>
        <p:spPr/>
        <p:txBody>
          <a:bodyPr/>
          <a:lstStyle>
            <a:lvl1pPr>
              <a:defRPr/>
            </a:lvl1pPr>
          </a:lstStyle>
          <a:p>
            <a:pPr>
              <a:defRPr/>
            </a:pPr>
            <a:fld id="{71B008FC-75CA-4E2E-A88E-4307BB9EF3E2}" type="slidenum">
              <a:rPr lang="cs-CZ"/>
              <a:pPr>
                <a:defRPr/>
              </a:pPr>
              <a:t>‹#›</a:t>
            </a:fld>
            <a:endParaRPr lang="cs-CZ" dirty="0"/>
          </a:p>
        </p:txBody>
      </p:sp>
    </p:spTree>
    <p:extLst>
      <p:ext uri="{BB962C8B-B14F-4D97-AF65-F5344CB8AC3E}">
        <p14:creationId xmlns:p14="http://schemas.microsoft.com/office/powerpoint/2010/main" val="18857622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A93C49B9-50CA-4E61-9986-2E6E2EED9D0F}" type="datetimeFigureOut">
              <a:rPr lang="cs-CZ" smtClean="0"/>
              <a:t>1.7.2011</a:t>
            </a:fld>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4B4A4D0B-91CD-40BD-BD23-CE3E6318AC35}" type="slidenum">
              <a:rPr lang="cs-CZ" smtClean="0"/>
              <a:t>‹#›</a:t>
            </a:fld>
            <a:endParaRPr lang="cs-CZ" dirty="0"/>
          </a:p>
        </p:txBody>
      </p:sp>
    </p:spTree>
    <p:extLst>
      <p:ext uri="{BB962C8B-B14F-4D97-AF65-F5344CB8AC3E}">
        <p14:creationId xmlns:p14="http://schemas.microsoft.com/office/powerpoint/2010/main" val="29911499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A93C49B9-50CA-4E61-9986-2E6E2EED9D0F}" type="datetimeFigureOut">
              <a:rPr lang="cs-CZ" smtClean="0"/>
              <a:t>1.7.2011</a:t>
            </a:fld>
            <a:endParaRPr lang="cs-CZ" dirty="0"/>
          </a:p>
        </p:txBody>
      </p:sp>
      <p:sp>
        <p:nvSpPr>
          <p:cNvPr id="6" name="Zástupný symbol pro zápatí 5"/>
          <p:cNvSpPr>
            <a:spLocks noGrp="1"/>
          </p:cNvSpPr>
          <p:nvPr>
            <p:ph type="ftr" sz="quarter" idx="11"/>
          </p:nvPr>
        </p:nvSpPr>
        <p:spPr/>
        <p:txBody>
          <a:bodyPr/>
          <a:lstStyle/>
          <a:p>
            <a:endParaRPr lang="cs-CZ" dirty="0"/>
          </a:p>
        </p:txBody>
      </p:sp>
      <p:sp>
        <p:nvSpPr>
          <p:cNvPr id="7" name="Zástupný symbol pro číslo snímku 6"/>
          <p:cNvSpPr>
            <a:spLocks noGrp="1"/>
          </p:cNvSpPr>
          <p:nvPr>
            <p:ph type="sldNum" sz="quarter" idx="12"/>
          </p:nvPr>
        </p:nvSpPr>
        <p:spPr/>
        <p:txBody>
          <a:bodyPr/>
          <a:lstStyle/>
          <a:p>
            <a:fld id="{4B4A4D0B-91CD-40BD-BD23-CE3E6318AC35}" type="slidenum">
              <a:rPr lang="cs-CZ" smtClean="0"/>
              <a:t>‹#›</a:t>
            </a:fld>
            <a:endParaRPr lang="cs-CZ" dirty="0"/>
          </a:p>
        </p:txBody>
      </p:sp>
    </p:spTree>
    <p:extLst>
      <p:ext uri="{BB962C8B-B14F-4D97-AF65-F5344CB8AC3E}">
        <p14:creationId xmlns:p14="http://schemas.microsoft.com/office/powerpoint/2010/main" val="18304153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A93C49B9-50CA-4E61-9986-2E6E2EED9D0F}" type="datetimeFigureOut">
              <a:rPr lang="cs-CZ" smtClean="0"/>
              <a:t>1.7.2011</a:t>
            </a:fld>
            <a:endParaRPr lang="cs-CZ" dirty="0"/>
          </a:p>
        </p:txBody>
      </p:sp>
      <p:sp>
        <p:nvSpPr>
          <p:cNvPr id="8" name="Zástupný symbol pro zápatí 7"/>
          <p:cNvSpPr>
            <a:spLocks noGrp="1"/>
          </p:cNvSpPr>
          <p:nvPr>
            <p:ph type="ftr" sz="quarter" idx="11"/>
          </p:nvPr>
        </p:nvSpPr>
        <p:spPr/>
        <p:txBody>
          <a:bodyPr/>
          <a:lstStyle/>
          <a:p>
            <a:endParaRPr lang="cs-CZ" dirty="0"/>
          </a:p>
        </p:txBody>
      </p:sp>
      <p:sp>
        <p:nvSpPr>
          <p:cNvPr id="9" name="Zástupný symbol pro číslo snímku 8"/>
          <p:cNvSpPr>
            <a:spLocks noGrp="1"/>
          </p:cNvSpPr>
          <p:nvPr>
            <p:ph type="sldNum" sz="quarter" idx="12"/>
          </p:nvPr>
        </p:nvSpPr>
        <p:spPr/>
        <p:txBody>
          <a:bodyPr/>
          <a:lstStyle/>
          <a:p>
            <a:fld id="{4B4A4D0B-91CD-40BD-BD23-CE3E6318AC35}" type="slidenum">
              <a:rPr lang="cs-CZ" smtClean="0"/>
              <a:t>‹#›</a:t>
            </a:fld>
            <a:endParaRPr lang="cs-CZ" dirty="0"/>
          </a:p>
        </p:txBody>
      </p:sp>
    </p:spTree>
    <p:extLst>
      <p:ext uri="{BB962C8B-B14F-4D97-AF65-F5344CB8AC3E}">
        <p14:creationId xmlns:p14="http://schemas.microsoft.com/office/powerpoint/2010/main" val="8566274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A93C49B9-50CA-4E61-9986-2E6E2EED9D0F}" type="datetimeFigureOut">
              <a:rPr lang="cs-CZ" smtClean="0"/>
              <a:t>1.7.2011</a:t>
            </a:fld>
            <a:endParaRPr lang="cs-CZ" dirty="0"/>
          </a:p>
        </p:txBody>
      </p:sp>
      <p:sp>
        <p:nvSpPr>
          <p:cNvPr id="4" name="Zástupný symbol pro zápatí 3"/>
          <p:cNvSpPr>
            <a:spLocks noGrp="1"/>
          </p:cNvSpPr>
          <p:nvPr>
            <p:ph type="ftr" sz="quarter" idx="11"/>
          </p:nvPr>
        </p:nvSpPr>
        <p:spPr/>
        <p:txBody>
          <a:bodyPr/>
          <a:lstStyle/>
          <a:p>
            <a:endParaRPr lang="cs-CZ" dirty="0"/>
          </a:p>
        </p:txBody>
      </p:sp>
      <p:sp>
        <p:nvSpPr>
          <p:cNvPr id="5" name="Zástupný symbol pro číslo snímku 4"/>
          <p:cNvSpPr>
            <a:spLocks noGrp="1"/>
          </p:cNvSpPr>
          <p:nvPr>
            <p:ph type="sldNum" sz="quarter" idx="12"/>
          </p:nvPr>
        </p:nvSpPr>
        <p:spPr/>
        <p:txBody>
          <a:bodyPr/>
          <a:lstStyle/>
          <a:p>
            <a:fld id="{4B4A4D0B-91CD-40BD-BD23-CE3E6318AC35}" type="slidenum">
              <a:rPr lang="cs-CZ" smtClean="0"/>
              <a:t>‹#›</a:t>
            </a:fld>
            <a:endParaRPr lang="cs-CZ" dirty="0"/>
          </a:p>
        </p:txBody>
      </p:sp>
    </p:spTree>
    <p:extLst>
      <p:ext uri="{BB962C8B-B14F-4D97-AF65-F5344CB8AC3E}">
        <p14:creationId xmlns:p14="http://schemas.microsoft.com/office/powerpoint/2010/main" val="9917026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A93C49B9-50CA-4E61-9986-2E6E2EED9D0F}" type="datetimeFigureOut">
              <a:rPr lang="cs-CZ" smtClean="0"/>
              <a:t>1.7.2011</a:t>
            </a:fld>
            <a:endParaRPr lang="cs-CZ" dirty="0"/>
          </a:p>
        </p:txBody>
      </p:sp>
      <p:sp>
        <p:nvSpPr>
          <p:cNvPr id="3" name="Zástupný symbol pro zápatí 2"/>
          <p:cNvSpPr>
            <a:spLocks noGrp="1"/>
          </p:cNvSpPr>
          <p:nvPr>
            <p:ph type="ftr" sz="quarter" idx="11"/>
          </p:nvPr>
        </p:nvSpPr>
        <p:spPr/>
        <p:txBody>
          <a:bodyPr/>
          <a:lstStyle/>
          <a:p>
            <a:endParaRPr lang="cs-CZ" dirty="0"/>
          </a:p>
        </p:txBody>
      </p:sp>
      <p:sp>
        <p:nvSpPr>
          <p:cNvPr id="4" name="Zástupný symbol pro číslo snímku 3"/>
          <p:cNvSpPr>
            <a:spLocks noGrp="1"/>
          </p:cNvSpPr>
          <p:nvPr>
            <p:ph type="sldNum" sz="quarter" idx="12"/>
          </p:nvPr>
        </p:nvSpPr>
        <p:spPr/>
        <p:txBody>
          <a:bodyPr/>
          <a:lstStyle/>
          <a:p>
            <a:fld id="{4B4A4D0B-91CD-40BD-BD23-CE3E6318AC35}" type="slidenum">
              <a:rPr lang="cs-CZ" smtClean="0"/>
              <a:t>‹#›</a:t>
            </a:fld>
            <a:endParaRPr lang="cs-CZ" dirty="0"/>
          </a:p>
        </p:txBody>
      </p:sp>
    </p:spTree>
    <p:extLst>
      <p:ext uri="{BB962C8B-B14F-4D97-AF65-F5344CB8AC3E}">
        <p14:creationId xmlns:p14="http://schemas.microsoft.com/office/powerpoint/2010/main" val="518733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A93C49B9-50CA-4E61-9986-2E6E2EED9D0F}" type="datetimeFigureOut">
              <a:rPr lang="cs-CZ" smtClean="0"/>
              <a:t>1.7.2011</a:t>
            </a:fld>
            <a:endParaRPr lang="cs-CZ" dirty="0"/>
          </a:p>
        </p:txBody>
      </p:sp>
      <p:sp>
        <p:nvSpPr>
          <p:cNvPr id="6" name="Zástupný symbol pro zápatí 5"/>
          <p:cNvSpPr>
            <a:spLocks noGrp="1"/>
          </p:cNvSpPr>
          <p:nvPr>
            <p:ph type="ftr" sz="quarter" idx="11"/>
          </p:nvPr>
        </p:nvSpPr>
        <p:spPr/>
        <p:txBody>
          <a:bodyPr/>
          <a:lstStyle/>
          <a:p>
            <a:endParaRPr lang="cs-CZ" dirty="0"/>
          </a:p>
        </p:txBody>
      </p:sp>
      <p:sp>
        <p:nvSpPr>
          <p:cNvPr id="7" name="Zástupný symbol pro číslo snímku 6"/>
          <p:cNvSpPr>
            <a:spLocks noGrp="1"/>
          </p:cNvSpPr>
          <p:nvPr>
            <p:ph type="sldNum" sz="quarter" idx="12"/>
          </p:nvPr>
        </p:nvSpPr>
        <p:spPr/>
        <p:txBody>
          <a:bodyPr/>
          <a:lstStyle/>
          <a:p>
            <a:fld id="{4B4A4D0B-91CD-40BD-BD23-CE3E6318AC35}" type="slidenum">
              <a:rPr lang="cs-CZ" smtClean="0"/>
              <a:t>‹#›</a:t>
            </a:fld>
            <a:endParaRPr lang="cs-CZ" dirty="0"/>
          </a:p>
        </p:txBody>
      </p:sp>
    </p:spTree>
    <p:extLst>
      <p:ext uri="{BB962C8B-B14F-4D97-AF65-F5344CB8AC3E}">
        <p14:creationId xmlns:p14="http://schemas.microsoft.com/office/powerpoint/2010/main" val="30068841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dirty="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A93C49B9-50CA-4E61-9986-2E6E2EED9D0F}" type="datetimeFigureOut">
              <a:rPr lang="cs-CZ" smtClean="0"/>
              <a:t>1.7.2011</a:t>
            </a:fld>
            <a:endParaRPr lang="cs-CZ" dirty="0"/>
          </a:p>
        </p:txBody>
      </p:sp>
      <p:sp>
        <p:nvSpPr>
          <p:cNvPr id="6" name="Zástupný symbol pro zápatí 5"/>
          <p:cNvSpPr>
            <a:spLocks noGrp="1"/>
          </p:cNvSpPr>
          <p:nvPr>
            <p:ph type="ftr" sz="quarter" idx="11"/>
          </p:nvPr>
        </p:nvSpPr>
        <p:spPr/>
        <p:txBody>
          <a:bodyPr/>
          <a:lstStyle/>
          <a:p>
            <a:endParaRPr lang="cs-CZ" dirty="0"/>
          </a:p>
        </p:txBody>
      </p:sp>
      <p:sp>
        <p:nvSpPr>
          <p:cNvPr id="7" name="Zástupný symbol pro číslo snímku 6"/>
          <p:cNvSpPr>
            <a:spLocks noGrp="1"/>
          </p:cNvSpPr>
          <p:nvPr>
            <p:ph type="sldNum" sz="quarter" idx="12"/>
          </p:nvPr>
        </p:nvSpPr>
        <p:spPr/>
        <p:txBody>
          <a:bodyPr/>
          <a:lstStyle/>
          <a:p>
            <a:fld id="{4B4A4D0B-91CD-40BD-BD23-CE3E6318AC35}" type="slidenum">
              <a:rPr lang="cs-CZ" smtClean="0"/>
              <a:t>‹#›</a:t>
            </a:fld>
            <a:endParaRPr lang="cs-CZ" dirty="0"/>
          </a:p>
        </p:txBody>
      </p:sp>
    </p:spTree>
    <p:extLst>
      <p:ext uri="{BB962C8B-B14F-4D97-AF65-F5344CB8AC3E}">
        <p14:creationId xmlns:p14="http://schemas.microsoft.com/office/powerpoint/2010/main" val="30313485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3C49B9-50CA-4E61-9986-2E6E2EED9D0F}" type="datetimeFigureOut">
              <a:rPr lang="cs-CZ" smtClean="0"/>
              <a:t>1.7.2011</a:t>
            </a:fld>
            <a:endParaRPr lang="cs-CZ" dirty="0"/>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dirty="0"/>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B4A4D0B-91CD-40BD-BD23-CE3E6318AC35}" type="slidenum">
              <a:rPr lang="cs-CZ" smtClean="0"/>
              <a:t>‹#›</a:t>
            </a:fld>
            <a:endParaRPr lang="cs-CZ" dirty="0"/>
          </a:p>
        </p:txBody>
      </p:sp>
    </p:spTree>
    <p:extLst>
      <p:ext uri="{BB962C8B-B14F-4D97-AF65-F5344CB8AC3E}">
        <p14:creationId xmlns:p14="http://schemas.microsoft.com/office/powerpoint/2010/main" val="3447370656"/>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50" name="Zástupný symbol pro nadpis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cs-CZ" smtClean="0"/>
              <a:t>Klepnutím lze upravit styl předlohy nadpisů.</a:t>
            </a:r>
          </a:p>
        </p:txBody>
      </p:sp>
      <p:sp>
        <p:nvSpPr>
          <p:cNvPr id="2051" name="Zástupný symbol pro text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prstClr val="black">
                    <a:tint val="75000"/>
                  </a:prstClr>
                </a:solidFill>
                <a:latin typeface="+mn-lt"/>
                <a:cs typeface="+mn-cs"/>
              </a:defRPr>
            </a:lvl1pPr>
          </a:lstStyle>
          <a:p>
            <a:pPr>
              <a:defRPr/>
            </a:pPr>
            <a:fld id="{F931B715-2EF9-4EC1-94BC-9FA9C039759F}" type="datetime1">
              <a:rPr lang="cs-CZ"/>
              <a:pPr>
                <a:defRPr/>
              </a:pPr>
              <a:t>1.7.2011</a:t>
            </a:fld>
            <a:endParaRPr lang="cs-CZ" dirty="0"/>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prstClr val="black">
                    <a:tint val="75000"/>
                  </a:prstClr>
                </a:solidFill>
                <a:latin typeface="+mn-lt"/>
                <a:cs typeface="+mn-cs"/>
              </a:defRPr>
            </a:lvl1pPr>
          </a:lstStyle>
          <a:p>
            <a:pPr>
              <a:defRPr/>
            </a:pPr>
            <a:r>
              <a:rPr lang="cs-CZ"/>
              <a:t>Dostupné z Metodického portálu www.rvp.cz, ISSN: 1802-4785, financovaného z ESF a státního rozpočtu ČR. Provozováno Výzkumným ústavem pedagogickým v Praze.</a:t>
            </a:r>
            <a:endParaRPr lang="cs-CZ" dirty="0"/>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prstClr val="black">
                    <a:tint val="75000"/>
                  </a:prstClr>
                </a:solidFill>
                <a:latin typeface="+mn-lt"/>
                <a:cs typeface="+mn-cs"/>
              </a:defRPr>
            </a:lvl1pPr>
          </a:lstStyle>
          <a:p>
            <a:pPr>
              <a:defRPr/>
            </a:pPr>
            <a:fld id="{7FAD03BD-33CF-4DD4-B02F-FF0BA533359F}" type="slidenum">
              <a:rPr lang="cs-CZ"/>
              <a:pPr>
                <a:defRPr/>
              </a:pPr>
              <a:t>‹#›</a:t>
            </a:fld>
            <a:endParaRPr lang="cs-CZ" dirty="0"/>
          </a:p>
        </p:txBody>
      </p:sp>
    </p:spTree>
    <p:extLst>
      <p:ext uri="{BB962C8B-B14F-4D97-AF65-F5344CB8AC3E}">
        <p14:creationId xmlns:p14="http://schemas.microsoft.com/office/powerpoint/2010/main" val="3576761130"/>
      </p:ext>
    </p:extLst>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hf sldNum="0"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slideLayout" Target="../slideLayouts/slideLayout1.xml"/><Relationship Id="rId4" Type="http://schemas.openxmlformats.org/officeDocument/2006/relationships/image" Target="../media/image4.w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Nadpis 1"/>
          <p:cNvSpPr>
            <a:spLocks noGrp="1"/>
          </p:cNvSpPr>
          <p:nvPr>
            <p:ph type="ctrTitle"/>
          </p:nvPr>
        </p:nvSpPr>
        <p:spPr>
          <a:xfrm>
            <a:off x="685800" y="333375"/>
            <a:ext cx="7772400" cy="4895850"/>
          </a:xfrm>
        </p:spPr>
        <p:txBody>
          <a:bodyPr/>
          <a:lstStyle/>
          <a:p>
            <a:pPr eaLnBrk="1" hangingPunct="1">
              <a:defRPr/>
            </a:pPr>
            <a:r>
              <a:rPr lang="cs-CZ" sz="2400" b="1" dirty="0" smtClean="0">
                <a:latin typeface="+mn-lt"/>
              </a:rPr>
              <a:t>Základní škola a Mateřská škola, Pavlice, okres Znojmo</a:t>
            </a:r>
            <a:br>
              <a:rPr lang="cs-CZ" sz="2400" b="1" dirty="0" smtClean="0">
                <a:latin typeface="+mn-lt"/>
              </a:rPr>
            </a:br>
            <a:r>
              <a:rPr lang="cs-CZ" sz="2400" b="1" dirty="0" smtClean="0">
                <a:latin typeface="+mn-lt"/>
              </a:rPr>
              <a:t>OP VK 1.4 75021293</a:t>
            </a:r>
            <a:br>
              <a:rPr lang="cs-CZ" sz="2400" b="1" dirty="0" smtClean="0">
                <a:latin typeface="+mn-lt"/>
              </a:rPr>
            </a:br>
            <a:r>
              <a:rPr lang="cs-CZ" sz="3200" b="1" dirty="0" smtClean="0">
                <a:latin typeface="+mn-lt"/>
              </a:rPr>
              <a:t>Tematický celek: </a:t>
            </a:r>
            <a:r>
              <a:rPr lang="cs-CZ" sz="3200" b="1">
                <a:latin typeface="+mn-lt"/>
              </a:rPr>
              <a:t>J</a:t>
            </a:r>
            <a:r>
              <a:rPr lang="cs-CZ" sz="3200" b="1" smtClean="0">
                <a:latin typeface="+mn-lt"/>
              </a:rPr>
              <a:t>azyk český</a:t>
            </a:r>
            <a:r>
              <a:rPr lang="cs-CZ" sz="3200" b="1" dirty="0" smtClean="0">
                <a:latin typeface="+mn-lt"/>
              </a:rPr>
              <a:t/>
            </a:r>
            <a:br>
              <a:rPr lang="cs-CZ" sz="3200" b="1" dirty="0" smtClean="0">
                <a:latin typeface="+mn-lt"/>
              </a:rPr>
            </a:br>
            <a:r>
              <a:rPr lang="cs-CZ" sz="3200" b="1" dirty="0" smtClean="0">
                <a:latin typeface="+mn-lt"/>
              </a:rPr>
              <a:t>Název a číslo učebního materiálu</a:t>
            </a:r>
            <a:br>
              <a:rPr lang="cs-CZ" sz="3200" b="1" dirty="0" smtClean="0">
                <a:latin typeface="+mn-lt"/>
              </a:rPr>
            </a:br>
            <a:r>
              <a:rPr lang="cs-CZ" sz="2400" b="1" dirty="0" smtClean="0"/>
              <a:t>VY_32_INOVACE_02_17 Vyjmenovaná slova po Z</a:t>
            </a:r>
            <a:br>
              <a:rPr lang="cs-CZ" sz="2400" b="1" dirty="0" smtClean="0"/>
            </a:br>
            <a:r>
              <a:rPr lang="cs-CZ" sz="2400" b="1" dirty="0" smtClean="0"/>
              <a:t>PaedDr. Tamara Kučerová</a:t>
            </a:r>
            <a:br>
              <a:rPr lang="cs-CZ" sz="2400" b="1" dirty="0" smtClean="0"/>
            </a:br>
            <a:r>
              <a:rPr lang="cs-CZ" sz="2400" b="1" dirty="0"/>
              <a:t/>
            </a:r>
            <a:br>
              <a:rPr lang="cs-CZ" sz="2400" b="1" dirty="0"/>
            </a:br>
            <a:r>
              <a:rPr lang="cs-CZ" sz="2400" b="1" dirty="0" smtClean="0"/>
              <a:t>Anotace: učební materiál slouží k procvičování učiva o vyjmenovaných slovech </a:t>
            </a:r>
            <a:br>
              <a:rPr lang="cs-CZ" sz="2400" b="1" dirty="0" smtClean="0"/>
            </a:br>
            <a:r>
              <a:rPr lang="cs-CZ" sz="2400" b="1" dirty="0" smtClean="0"/>
              <a:t>Metodika: prezentace slouží k předvedení na interaktivní tabuli</a:t>
            </a:r>
            <a:endParaRPr lang="cs-CZ" sz="2400" dirty="0" smtClean="0">
              <a:latin typeface="+mn-lt"/>
            </a:endParaRPr>
          </a:p>
        </p:txBody>
      </p:sp>
      <p:pic>
        <p:nvPicPr>
          <p:cNvPr id="307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35150" y="5373688"/>
            <a:ext cx="5715000" cy="1247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557712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smtClean="0"/>
              <a:t>Vyjmenovaná slova </a:t>
            </a:r>
            <a:r>
              <a:rPr lang="cs-CZ" smtClean="0"/>
              <a:t>po Z</a:t>
            </a:r>
            <a:endParaRPr lang="cs-CZ" dirty="0"/>
          </a:p>
        </p:txBody>
      </p:sp>
      <p:sp>
        <p:nvSpPr>
          <p:cNvPr id="3" name="Podnadpis 2"/>
          <p:cNvSpPr>
            <a:spLocks noGrp="1"/>
          </p:cNvSpPr>
          <p:nvPr>
            <p:ph type="subTitle" idx="1"/>
          </p:nvPr>
        </p:nvSpPr>
        <p:spPr/>
        <p:txBody>
          <a:bodyPr/>
          <a:lstStyle/>
          <a:p>
            <a:endParaRPr lang="cs-CZ" dirty="0"/>
          </a:p>
        </p:txBody>
      </p:sp>
      <p:pic>
        <p:nvPicPr>
          <p:cNvPr id="1026" name="Picture 2" descr="C:\Documents and Settings\xy\Local Settings\Temporary Internet Files\Content.IE5\6020CJE0\MC900432437[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33613" y="603250"/>
            <a:ext cx="1546225" cy="1841500"/>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Documents and Settings\xy\Local Settings\Temporary Internet Files\Content.IE5\RJV5YIJG\MC900434417[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017963" y="636588"/>
            <a:ext cx="1412875" cy="1914525"/>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Documents and Settings\xy\Local Settings\Temporary Internet Files\Content.IE5\XHCZP2PZ\MC900437980[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780088" y="931863"/>
            <a:ext cx="1905000" cy="13779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097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418058"/>
          </a:xfrm>
        </p:spPr>
        <p:txBody>
          <a:bodyPr>
            <a:normAutofit fontScale="90000"/>
          </a:bodyPr>
          <a:lstStyle/>
          <a:p>
            <a:endParaRPr lang="cs-CZ" dirty="0"/>
          </a:p>
        </p:txBody>
      </p:sp>
      <p:sp>
        <p:nvSpPr>
          <p:cNvPr id="3" name="Zástupný symbol pro obsah 2"/>
          <p:cNvSpPr>
            <a:spLocks noGrp="1"/>
          </p:cNvSpPr>
          <p:nvPr>
            <p:ph idx="1"/>
          </p:nvPr>
        </p:nvSpPr>
        <p:spPr>
          <a:xfrm>
            <a:off x="457200" y="836712"/>
            <a:ext cx="8229600" cy="5289451"/>
          </a:xfrm>
        </p:spPr>
        <p:txBody>
          <a:bodyPr>
            <a:normAutofit/>
          </a:bodyPr>
          <a:lstStyle/>
          <a:p>
            <a:r>
              <a:rPr lang="cs-CZ" sz="6000" dirty="0"/>
              <a:t>b</a:t>
            </a:r>
            <a:r>
              <a:rPr lang="cs-CZ" sz="6000" dirty="0" smtClean="0"/>
              <a:t>rzy </a:t>
            </a:r>
            <a:endParaRPr lang="cs-CZ" sz="6000" dirty="0" smtClean="0"/>
          </a:p>
          <a:p>
            <a:r>
              <a:rPr lang="cs-CZ" sz="6000" dirty="0"/>
              <a:t>j</a:t>
            </a:r>
            <a:r>
              <a:rPr lang="cs-CZ" sz="6000" dirty="0" smtClean="0"/>
              <a:t>azyk</a:t>
            </a:r>
            <a:endParaRPr lang="cs-CZ" sz="6000" dirty="0" smtClean="0"/>
          </a:p>
          <a:p>
            <a:r>
              <a:rPr lang="cs-CZ" sz="6000" dirty="0" smtClean="0"/>
              <a:t>nazývat se </a:t>
            </a:r>
          </a:p>
          <a:p>
            <a:r>
              <a:rPr lang="cs-CZ" sz="6000" dirty="0" smtClean="0"/>
              <a:t>Ruzyně</a:t>
            </a:r>
            <a:endParaRPr lang="cs-CZ" sz="6000" dirty="0"/>
          </a:p>
        </p:txBody>
      </p:sp>
    </p:spTree>
    <p:extLst>
      <p:ext uri="{BB962C8B-B14F-4D97-AF65-F5344CB8AC3E}">
        <p14:creationId xmlns:p14="http://schemas.microsoft.com/office/powerpoint/2010/main" val="30991847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418058"/>
          </a:xfrm>
        </p:spPr>
        <p:txBody>
          <a:bodyPr>
            <a:normAutofit fontScale="90000"/>
          </a:bodyPr>
          <a:lstStyle/>
          <a:p>
            <a:endParaRPr lang="cs-CZ" dirty="0"/>
          </a:p>
        </p:txBody>
      </p:sp>
      <p:sp>
        <p:nvSpPr>
          <p:cNvPr id="3" name="Zástupný symbol pro obsah 2"/>
          <p:cNvSpPr>
            <a:spLocks noGrp="1"/>
          </p:cNvSpPr>
          <p:nvPr>
            <p:ph idx="1"/>
          </p:nvPr>
        </p:nvSpPr>
        <p:spPr>
          <a:xfrm>
            <a:off x="457200" y="836712"/>
            <a:ext cx="8229600" cy="5289451"/>
          </a:xfrm>
        </p:spPr>
        <p:txBody>
          <a:bodyPr>
            <a:normAutofit/>
          </a:bodyPr>
          <a:lstStyle/>
          <a:p>
            <a:r>
              <a:rPr lang="cs-CZ" sz="4000" b="1" dirty="0"/>
              <a:t>b</a:t>
            </a:r>
            <a:r>
              <a:rPr lang="cs-CZ" sz="4000" b="1" dirty="0" smtClean="0"/>
              <a:t>rzy</a:t>
            </a:r>
          </a:p>
          <a:p>
            <a:r>
              <a:rPr lang="cs-CZ" sz="4000" b="1" dirty="0"/>
              <a:t>j</a:t>
            </a:r>
            <a:r>
              <a:rPr lang="cs-CZ" sz="4000" b="1" dirty="0" smtClean="0"/>
              <a:t>azyk- </a:t>
            </a:r>
            <a:r>
              <a:rPr lang="cs-CZ" sz="4000" dirty="0" smtClean="0"/>
              <a:t>jazýček, jazykozpyt, jazykověda, dvojjazyčný, jazylka</a:t>
            </a:r>
          </a:p>
          <a:p>
            <a:r>
              <a:rPr lang="cs-CZ" sz="4000" b="1" dirty="0"/>
              <a:t>n</a:t>
            </a:r>
            <a:r>
              <a:rPr lang="cs-CZ" sz="4000" b="1" dirty="0" smtClean="0"/>
              <a:t>azývat – </a:t>
            </a:r>
            <a:r>
              <a:rPr lang="cs-CZ" sz="4000" dirty="0" smtClean="0"/>
              <a:t>ozývat, vyzývat, vyzývavý, </a:t>
            </a:r>
          </a:p>
          <a:p>
            <a:r>
              <a:rPr lang="cs-CZ" sz="4000" b="1" dirty="0"/>
              <a:t>R</a:t>
            </a:r>
            <a:r>
              <a:rPr lang="cs-CZ" sz="4000" b="1" dirty="0" smtClean="0"/>
              <a:t>uzyně </a:t>
            </a:r>
            <a:endParaRPr lang="cs-CZ" sz="4000" b="1" dirty="0"/>
          </a:p>
        </p:txBody>
      </p:sp>
    </p:spTree>
    <p:extLst>
      <p:ext uri="{BB962C8B-B14F-4D97-AF65-F5344CB8AC3E}">
        <p14:creationId xmlns:p14="http://schemas.microsoft.com/office/powerpoint/2010/main" val="39524108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634082"/>
          </a:xfrm>
        </p:spPr>
        <p:txBody>
          <a:bodyPr>
            <a:normAutofit fontScale="90000"/>
          </a:bodyPr>
          <a:lstStyle/>
          <a:p>
            <a:endParaRPr lang="cs-CZ" dirty="0"/>
          </a:p>
        </p:txBody>
      </p:sp>
      <p:sp>
        <p:nvSpPr>
          <p:cNvPr id="3" name="Zástupný symbol pro obsah 2"/>
          <p:cNvSpPr>
            <a:spLocks noGrp="1"/>
          </p:cNvSpPr>
          <p:nvPr>
            <p:ph idx="1"/>
          </p:nvPr>
        </p:nvSpPr>
        <p:spPr>
          <a:xfrm>
            <a:off x="457200" y="2204864"/>
            <a:ext cx="8229600" cy="3921299"/>
          </a:xfrm>
        </p:spPr>
        <p:txBody>
          <a:bodyPr>
            <a:normAutofit/>
          </a:bodyPr>
          <a:lstStyle/>
          <a:p>
            <a:pPr marL="0" indent="0" algn="ctr">
              <a:buNone/>
            </a:pPr>
            <a:r>
              <a:rPr lang="cs-CZ" sz="8000" dirty="0"/>
              <a:t>b</a:t>
            </a:r>
            <a:r>
              <a:rPr lang="cs-CZ" sz="8000" dirty="0" smtClean="0"/>
              <a:t>rzy x brzičko</a:t>
            </a:r>
          </a:p>
          <a:p>
            <a:pPr marL="0" indent="0" algn="ctr">
              <a:buNone/>
            </a:pPr>
            <a:r>
              <a:rPr lang="cs-CZ" sz="8000" dirty="0" smtClean="0"/>
              <a:t>nazývat x zívat</a:t>
            </a:r>
            <a:endParaRPr lang="cs-CZ" sz="8000" dirty="0"/>
          </a:p>
        </p:txBody>
      </p:sp>
    </p:spTree>
    <p:extLst>
      <p:ext uri="{BB962C8B-B14F-4D97-AF65-F5344CB8AC3E}">
        <p14:creationId xmlns:p14="http://schemas.microsoft.com/office/powerpoint/2010/main" val="7938659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274042"/>
          </a:xfrm>
        </p:spPr>
        <p:txBody>
          <a:bodyPr>
            <a:normAutofit fontScale="90000"/>
          </a:bodyPr>
          <a:lstStyle/>
          <a:p>
            <a:endParaRPr lang="cs-CZ" dirty="0"/>
          </a:p>
        </p:txBody>
      </p:sp>
      <p:sp>
        <p:nvSpPr>
          <p:cNvPr id="3" name="Zástupný symbol pro obsah 2"/>
          <p:cNvSpPr>
            <a:spLocks noGrp="1"/>
          </p:cNvSpPr>
          <p:nvPr>
            <p:ph idx="1"/>
          </p:nvPr>
        </p:nvSpPr>
        <p:spPr>
          <a:xfrm>
            <a:off x="457200" y="836712"/>
            <a:ext cx="8229600" cy="5289451"/>
          </a:xfrm>
        </p:spPr>
        <p:txBody>
          <a:bodyPr>
            <a:normAutofit fontScale="92500" lnSpcReduction="20000"/>
          </a:bodyPr>
          <a:lstStyle/>
          <a:p>
            <a:r>
              <a:rPr lang="cs-CZ" sz="4000" dirty="0" smtClean="0"/>
              <a:t>Brz__ to zkaz__l. Nic nez__skali. B__la z__ma. Koup__t </a:t>
            </a:r>
            <a:r>
              <a:rPr lang="cs-CZ" sz="4000" dirty="0" err="1" smtClean="0"/>
              <a:t>cizojaz</a:t>
            </a:r>
            <a:r>
              <a:rPr lang="cs-CZ" sz="4000" dirty="0" smtClean="0"/>
              <a:t>__</a:t>
            </a:r>
            <a:r>
              <a:rPr lang="cs-CZ" sz="4000" dirty="0" err="1" smtClean="0"/>
              <a:t>čný</a:t>
            </a:r>
            <a:r>
              <a:rPr lang="cs-CZ" sz="4000" dirty="0" smtClean="0"/>
              <a:t> slovník. Po z__dce se plaz__la zm__je. Přijdu brz__čko. Třásla se z__mnicí. Z__tra bude mraz__vo. Z__na na něj udiveně z__rala. Z__val únavou. Žába lapá hm__z jaz__kem. Brz__čko zrána se oz__vá zpěv ptáčků. V__z__vám tě k souboji. Jím v__dličkou mazanec s roz__nkami. Na stěně v__sí rozb__tý tal__ř. Hlem__žď zalezl do ul__ty.</a:t>
            </a:r>
            <a:endParaRPr lang="cs-CZ" sz="4000" dirty="0"/>
          </a:p>
        </p:txBody>
      </p:sp>
    </p:spTree>
    <p:extLst>
      <p:ext uri="{BB962C8B-B14F-4D97-AF65-F5344CB8AC3E}">
        <p14:creationId xmlns:p14="http://schemas.microsoft.com/office/powerpoint/2010/main" val="7775663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274042"/>
          </a:xfrm>
        </p:spPr>
        <p:txBody>
          <a:bodyPr>
            <a:normAutofit fontScale="90000"/>
          </a:bodyPr>
          <a:lstStyle/>
          <a:p>
            <a:endParaRPr lang="cs-CZ" dirty="0"/>
          </a:p>
        </p:txBody>
      </p:sp>
      <p:sp>
        <p:nvSpPr>
          <p:cNvPr id="3" name="Zástupný symbol pro obsah 2"/>
          <p:cNvSpPr>
            <a:spLocks noGrp="1"/>
          </p:cNvSpPr>
          <p:nvPr>
            <p:ph idx="1"/>
          </p:nvPr>
        </p:nvSpPr>
        <p:spPr>
          <a:xfrm>
            <a:off x="457200" y="836712"/>
            <a:ext cx="8229600" cy="5289451"/>
          </a:xfrm>
        </p:spPr>
        <p:txBody>
          <a:bodyPr>
            <a:normAutofit fontScale="92500"/>
          </a:bodyPr>
          <a:lstStyle/>
          <a:p>
            <a:r>
              <a:rPr lang="cs-CZ" sz="4000" dirty="0" smtClean="0"/>
              <a:t>Brz</a:t>
            </a:r>
            <a:r>
              <a:rPr lang="cs-CZ" sz="4000" dirty="0"/>
              <a:t>y</a:t>
            </a:r>
            <a:r>
              <a:rPr lang="cs-CZ" sz="4000" dirty="0" smtClean="0"/>
              <a:t> to zkazil. Nic nezískali. Byla zima. Koupit cizojazyčný slovník. Po zídce se plazila zmije. Přijdu brzičko. Třásla se zimnicí. Zítra bude mrazivo. Zina na něj udiveně zírala. Zíval únavou. Žába lapá hmyz jazykem. Brzičko zrána se ozývá zpěv ptáčků. Vyzývám tě k souboji. Jím vidličkou mazanec s rozinkami. Na stěně visí rozbitý talíř. Hlemýžď zalezl do ulity.</a:t>
            </a:r>
            <a:endParaRPr lang="cs-CZ" sz="4000" dirty="0"/>
          </a:p>
        </p:txBody>
      </p:sp>
    </p:spTree>
    <p:extLst>
      <p:ext uri="{BB962C8B-B14F-4D97-AF65-F5344CB8AC3E}">
        <p14:creationId xmlns:p14="http://schemas.microsoft.com/office/powerpoint/2010/main" val="22649010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274042"/>
          </a:xfrm>
        </p:spPr>
        <p:txBody>
          <a:bodyPr>
            <a:normAutofit fontScale="90000"/>
          </a:bodyPr>
          <a:lstStyle/>
          <a:p>
            <a:endParaRPr lang="cs-CZ" dirty="0"/>
          </a:p>
        </p:txBody>
      </p:sp>
      <p:sp>
        <p:nvSpPr>
          <p:cNvPr id="3" name="Zástupný symbol pro obsah 2"/>
          <p:cNvSpPr>
            <a:spLocks noGrp="1"/>
          </p:cNvSpPr>
          <p:nvPr>
            <p:ph idx="1"/>
          </p:nvPr>
        </p:nvSpPr>
        <p:spPr>
          <a:xfrm>
            <a:off x="457200" y="548680"/>
            <a:ext cx="8229600" cy="5577483"/>
          </a:xfrm>
        </p:spPr>
        <p:txBody>
          <a:bodyPr>
            <a:normAutofit/>
          </a:bodyPr>
          <a:lstStyle/>
          <a:p>
            <a:r>
              <a:rPr lang="cs-CZ" dirty="0" smtClean="0"/>
              <a:t>Hb__tý chlapec, zp__tavě se podíval, zm__zeli v šeru, neznámé b__tosti, l__tostivý vzl__kot, zv__šená teplota, pob__zet do práce, v__m__tili stromy, neb__l dom__šlivý, navštív__li jsme posv__cení v Přib__slavi, dos__ta se najez, zapnu </a:t>
            </a:r>
            <a:r>
              <a:rPr lang="cs-CZ" dirty="0" err="1" smtClean="0"/>
              <a:t>v__p__nač</a:t>
            </a:r>
            <a:r>
              <a:rPr lang="cs-CZ" dirty="0" smtClean="0"/>
              <a:t> na zdi, mam__nka um__la um__vadlo, papoušek je v kl__cce, děkuji za v__tečný oběd, chce uml__t kávu, nas__tili se mísou plnou koláčů, zm__je v__hružně zas__čela, užovka zm__zela, slep__š__ten papír, slep__š není had, </a:t>
            </a:r>
            <a:endParaRPr lang="cs-CZ" dirty="0"/>
          </a:p>
        </p:txBody>
      </p:sp>
    </p:spTree>
    <p:extLst>
      <p:ext uri="{BB962C8B-B14F-4D97-AF65-F5344CB8AC3E}">
        <p14:creationId xmlns:p14="http://schemas.microsoft.com/office/powerpoint/2010/main" val="24637105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274042"/>
          </a:xfrm>
        </p:spPr>
        <p:txBody>
          <a:bodyPr>
            <a:normAutofit fontScale="90000"/>
          </a:bodyPr>
          <a:lstStyle/>
          <a:p>
            <a:endParaRPr lang="cs-CZ" dirty="0"/>
          </a:p>
        </p:txBody>
      </p:sp>
      <p:sp>
        <p:nvSpPr>
          <p:cNvPr id="3" name="Zástupný symbol pro obsah 2"/>
          <p:cNvSpPr>
            <a:spLocks noGrp="1"/>
          </p:cNvSpPr>
          <p:nvPr>
            <p:ph idx="1"/>
          </p:nvPr>
        </p:nvSpPr>
        <p:spPr>
          <a:xfrm>
            <a:off x="457200" y="548680"/>
            <a:ext cx="8229600" cy="5577483"/>
          </a:xfrm>
        </p:spPr>
        <p:txBody>
          <a:bodyPr>
            <a:normAutofit/>
          </a:bodyPr>
          <a:lstStyle/>
          <a:p>
            <a:r>
              <a:rPr lang="cs-CZ" dirty="0" smtClean="0"/>
              <a:t>Hbitý chlapec, zpytavě se podíval, zmizeli v šeru, neznámé bytosti, lítostivý vzlykot, zvýšená teplota, pobízet do práce, vymýtili stromy, nebyl domýšlivý, navštívili jsme posvícení v Přibyslavi, dosyta se najez, zapnu vypínač na zdi, maminka umyla umyvadlo, papoušek je v klícce, děkuji za výtečný oběd, chce umlít kávu, nasytili se mísou plnou koláčů, zmije výhružně zasyčela, užovka zmizela, slepíš ten papír, slepýš není had, </a:t>
            </a:r>
            <a:endParaRPr lang="cs-CZ" dirty="0"/>
          </a:p>
        </p:txBody>
      </p:sp>
    </p:spTree>
    <p:extLst>
      <p:ext uri="{BB962C8B-B14F-4D97-AF65-F5344CB8AC3E}">
        <p14:creationId xmlns:p14="http://schemas.microsoft.com/office/powerpoint/2010/main" val="2910930448"/>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systému Office">
  <a:themeElements>
    <a:clrScheme name="Bohatý">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UM-PPT-šablona">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36</TotalTime>
  <Words>483</Words>
  <Application>Microsoft Office PowerPoint</Application>
  <PresentationFormat>Předvádění na obrazovce (4:3)</PresentationFormat>
  <Paragraphs>16</Paragraphs>
  <Slides>9</Slides>
  <Notes>0</Notes>
  <HiddenSlides>0</HiddenSlides>
  <MMClips>0</MMClips>
  <ScaleCrop>false</ScaleCrop>
  <HeadingPairs>
    <vt:vector size="4" baseType="variant">
      <vt:variant>
        <vt:lpstr>Motiv</vt:lpstr>
      </vt:variant>
      <vt:variant>
        <vt:i4>2</vt:i4>
      </vt:variant>
      <vt:variant>
        <vt:lpstr>Nadpisy snímků</vt:lpstr>
      </vt:variant>
      <vt:variant>
        <vt:i4>9</vt:i4>
      </vt:variant>
    </vt:vector>
  </HeadingPairs>
  <TitlesOfParts>
    <vt:vector size="11" baseType="lpstr">
      <vt:lpstr>Motiv systému Office</vt:lpstr>
      <vt:lpstr>DUM-PPT-šablona</vt:lpstr>
      <vt:lpstr>Základní škola a Mateřská škola, Pavlice, okres Znojmo OP VK 1.4 75021293 Tematický celek: Jazyk český Název a číslo učebního materiálu VY_32_INOVACE_02_17 Vyjmenovaná slova po Z PaedDr. Tamara Kučerová  Anotace: učební materiál slouží k procvičování učiva o vyjmenovaných slovech  Metodika: prezentace slouží k předvedení na interaktivní tabuli</vt:lpstr>
      <vt:lpstr>Vyjmenovaná slova po Z</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Company>Pavlice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Vyjmenovaná slova po z</dc:title>
  <dc:creator>Tamara</dc:creator>
  <cp:lastModifiedBy>Pavel Kučera</cp:lastModifiedBy>
  <cp:revision>11</cp:revision>
  <dcterms:created xsi:type="dcterms:W3CDTF">2011-06-16T14:20:33Z</dcterms:created>
  <dcterms:modified xsi:type="dcterms:W3CDTF">2011-07-01T18:05:00Z</dcterms:modified>
</cp:coreProperties>
</file>