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7" r:id="rId3"/>
    <p:sldId id="256" r:id="rId4"/>
    <p:sldId id="258" r:id="rId5"/>
    <p:sldId id="257" r:id="rId6"/>
    <p:sldId id="260" r:id="rId7"/>
    <p:sldId id="261" r:id="rId8"/>
    <p:sldId id="259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1507-FB8D-498C-A139-BA7EA4E7B67D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63865-A6AF-4DA9-A487-E10BE36EC3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05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3483-11C0-40D1-AC79-F1DDE3A79C05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B004-CABB-42C6-98F0-89058BFFD41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54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90EEB-6852-4026-8BCF-B20A2EA94E9D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BDC0-BD81-4161-A667-86797088E12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18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C889-B3A9-458F-A255-E7660E8D490A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4E99-9EA9-4680-84A8-616D81886A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5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7A67-D05F-406B-9CCA-94F8888725C9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B931-9C96-4AA5-A1CF-6472638360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32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A13E-294F-4B3F-8B98-CB9033FD504A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5E29-92BD-4166-ABA6-1A1C3FDC05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820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3A22-A1F0-4C29-8D67-82724A8039CF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B0E9-76AC-4F3C-9C3B-79FF36623C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4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A9D3-0446-4DF6-A8D1-A9E431BCF28C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A37A-7C25-428A-9F6B-E97D2E23437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5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32E7-0EFB-442F-A069-94DE95B58E77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6270-5A18-48FE-8CC8-E211881F89A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48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DB879-5D90-4DC5-89CE-0FE33310D2ED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7DEF-B202-4E4E-A68A-E5E3A54CF57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104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587-888B-4A1D-9EF7-96508E127BAF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08FC-75CA-4E2E-A88E-4307BB9EF3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94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87D39E-D633-42D8-AF97-C675C06FB817}" type="datetimeFigureOut">
              <a:rPr lang="cs-CZ" smtClean="0"/>
              <a:t>1.7.2011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54CD94-A949-4C67-AF1B-148D0EB0E264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31B715-2EF9-4EC1-94BC-9FA9C039759F}" type="datetime1">
              <a:rPr lang="cs-CZ"/>
              <a:pPr>
                <a:defRPr/>
              </a:pPr>
              <a:t>1.7.2011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D03BD-33CF-4DD4-B02F-FF0BA53335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3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489585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Pavlice,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75021293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</a:t>
            </a:r>
            <a:r>
              <a:rPr lang="cs-CZ" sz="3200" b="1">
                <a:latin typeface="+mn-lt"/>
              </a:rPr>
              <a:t>J</a:t>
            </a:r>
            <a:r>
              <a:rPr lang="cs-CZ" sz="3200" b="1" smtClean="0">
                <a:latin typeface="+mn-lt"/>
              </a:rPr>
              <a:t>azyk český</a:t>
            </a:r>
            <a:r>
              <a:rPr lang="cs-CZ" sz="3200" b="1" dirty="0" smtClean="0">
                <a:latin typeface="+mn-lt"/>
              </a:rPr>
              <a:t/>
            </a:r>
            <a:br>
              <a:rPr lang="cs-CZ" sz="32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Název a číslo učebního materiálu</a:t>
            </a:r>
            <a:br>
              <a:rPr lang="cs-CZ" sz="3200" b="1" dirty="0" smtClean="0">
                <a:latin typeface="+mn-lt"/>
              </a:rPr>
            </a:br>
            <a:r>
              <a:rPr lang="cs-CZ" sz="2400" b="1" dirty="0" smtClean="0"/>
              <a:t>VY_32_INOVACE_02_16 Vyjmenovaná slova po V</a:t>
            </a:r>
            <a:br>
              <a:rPr lang="cs-CZ" sz="2400" b="1" dirty="0" smtClean="0"/>
            </a:br>
            <a:r>
              <a:rPr lang="cs-CZ" sz="2400" b="1" dirty="0" smtClean="0"/>
              <a:t>PaedDr. Tamara Kučerová</a:t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učební materiál slouží k procvičování učiva o vyjmenovaných slovech </a:t>
            </a:r>
            <a:br>
              <a:rPr lang="cs-CZ" sz="2400" b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73688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8384" y="6093296"/>
            <a:ext cx="277416" cy="5040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550579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zvykni si na víc, výborná výzdoba, vydařený výlet, zahraniční velvyslanec, víno z vinobraní, vycvičené zvíře, vydechne si po vystoupení, jíme vyleštěnou vidličkou, oblékám se výstředně, vykřikuje vysokým hlasem, ležíme ve vířivce, vysunutý vikýř, vynaložil úsilí ve vojenském výcviku, </a:t>
            </a:r>
            <a:r>
              <a:rPr lang="cs-CZ" sz="3200" dirty="0"/>
              <a:t>u</a:t>
            </a:r>
            <a:r>
              <a:rPr lang="cs-CZ" sz="3200" dirty="0" smtClean="0"/>
              <a:t>čitelka vytváří podmínky ke studiu, na stěně visí obraz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150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 smtClean="0"/>
              <a:t>Vyjmenovaná slova </a:t>
            </a:r>
            <a:r>
              <a:rPr lang="cs-CZ" sz="4400" smtClean="0"/>
              <a:t>po V </a:t>
            </a:r>
            <a:endParaRPr lang="cs-CZ" sz="4400" dirty="0"/>
          </a:p>
        </p:txBody>
      </p:sp>
      <p:pic>
        <p:nvPicPr>
          <p:cNvPr id="1026" name="Picture 2" descr="C:\Documents and Settings\xy\Local Settings\Temporary Internet Files\Content.IE5\6GJFYQUZ\MC9003510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514350"/>
            <a:ext cx="1814512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6" y="514350"/>
            <a:ext cx="39052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Documents and Settings\xy\Local Settings\Temporary Internet Files\Content.IE5\O0U74VHM\MC9002321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4314825"/>
            <a:ext cx="1455737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xy\Local Settings\Temporary Internet Files\Content.IE5\2JVYWUE9\MC9002326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4294188"/>
            <a:ext cx="12446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8384" y="6093296"/>
            <a:ext cx="277416" cy="5040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5505792"/>
          </a:xfrm>
        </p:spPr>
        <p:txBody>
          <a:bodyPr>
            <a:normAutofit/>
          </a:bodyPr>
          <a:lstStyle/>
          <a:p>
            <a:r>
              <a:rPr lang="cs-CZ" sz="5400" dirty="0" smtClean="0"/>
              <a:t>Vy, vysoký, výt, výskat, zvykat, žvýkat, vydra, výr, povyk, výheň, slova s předponou </a:t>
            </a:r>
            <a:r>
              <a:rPr lang="cs-CZ" sz="5400" dirty="0" smtClean="0"/>
              <a:t>vy/</a:t>
            </a:r>
            <a:r>
              <a:rPr lang="cs-CZ" sz="5400" dirty="0" err="1" smtClean="0"/>
              <a:t>vý</a:t>
            </a:r>
            <a:r>
              <a:rPr lang="cs-CZ" sz="5400" dirty="0" smtClean="0"/>
              <a:t>.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1382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8384" y="6093296"/>
            <a:ext cx="277416" cy="5040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5505792"/>
          </a:xfrm>
        </p:spPr>
        <p:txBody>
          <a:bodyPr>
            <a:normAutofit fontScale="92500" lnSpcReduction="10000"/>
          </a:bodyPr>
          <a:lstStyle/>
          <a:p>
            <a:r>
              <a:rPr lang="cs-CZ" sz="4000" b="1" dirty="0" smtClean="0"/>
              <a:t>vy – </a:t>
            </a:r>
            <a:r>
              <a:rPr lang="cs-CZ" sz="4000" dirty="0" smtClean="0"/>
              <a:t>vykat, vykání</a:t>
            </a:r>
          </a:p>
          <a:p>
            <a:r>
              <a:rPr lang="cs-CZ" sz="4000" b="1" dirty="0"/>
              <a:t>v</a:t>
            </a:r>
            <a:r>
              <a:rPr lang="cs-CZ" sz="4000" b="1" dirty="0" smtClean="0"/>
              <a:t>ysoký – </a:t>
            </a:r>
            <a:r>
              <a:rPr lang="cs-CZ" sz="4000" dirty="0" smtClean="0"/>
              <a:t>vysočina, výše, výšina, povýšit, zvýšit</a:t>
            </a:r>
          </a:p>
          <a:p>
            <a:r>
              <a:rPr lang="cs-CZ" sz="4000" b="1" dirty="0"/>
              <a:t>v</a:t>
            </a:r>
            <a:r>
              <a:rPr lang="cs-CZ" sz="4000" b="1" dirty="0" smtClean="0"/>
              <a:t>ýt – </a:t>
            </a:r>
            <a:r>
              <a:rPr lang="cs-CZ" sz="4000" dirty="0" smtClean="0"/>
              <a:t>zavýt, vytí</a:t>
            </a:r>
          </a:p>
          <a:p>
            <a:r>
              <a:rPr lang="cs-CZ" sz="4000" b="1" dirty="0" smtClean="0"/>
              <a:t>výskat –</a:t>
            </a:r>
            <a:r>
              <a:rPr lang="cs-CZ" sz="4000" dirty="0" smtClean="0"/>
              <a:t> výskot, zavýsknutí</a:t>
            </a:r>
          </a:p>
          <a:p>
            <a:r>
              <a:rPr lang="cs-CZ" sz="4000" b="1" dirty="0"/>
              <a:t>z</a:t>
            </a:r>
            <a:r>
              <a:rPr lang="cs-CZ" sz="4000" b="1" dirty="0" smtClean="0"/>
              <a:t>vykat – </a:t>
            </a:r>
            <a:r>
              <a:rPr lang="cs-CZ" sz="4000" dirty="0" smtClean="0"/>
              <a:t>zlozvyk, zvyklost, návyk, odvykat, obvyklý</a:t>
            </a:r>
          </a:p>
          <a:p>
            <a:r>
              <a:rPr lang="cs-CZ" sz="4000" b="1" dirty="0" smtClean="0"/>
              <a:t>žvýkat – </a:t>
            </a:r>
            <a:r>
              <a:rPr lang="cs-CZ" sz="4000" dirty="0" smtClean="0"/>
              <a:t>žvýkačka, přežvýkavec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2618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8384" y="6093296"/>
            <a:ext cx="277416" cy="5040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5505792"/>
          </a:xfrm>
        </p:spPr>
        <p:txBody>
          <a:bodyPr>
            <a:normAutofit/>
          </a:bodyPr>
          <a:lstStyle/>
          <a:p>
            <a:r>
              <a:rPr lang="cs-CZ" sz="4000" b="1" dirty="0"/>
              <a:t>v</a:t>
            </a:r>
            <a:r>
              <a:rPr lang="cs-CZ" sz="4000" b="1" dirty="0" smtClean="0"/>
              <a:t>ydra –</a:t>
            </a:r>
            <a:r>
              <a:rPr lang="cs-CZ" sz="4000" dirty="0" smtClean="0"/>
              <a:t> Povydří, vydrovka</a:t>
            </a:r>
          </a:p>
          <a:p>
            <a:r>
              <a:rPr lang="cs-CZ" sz="4000" b="1" dirty="0" smtClean="0"/>
              <a:t>výr – </a:t>
            </a:r>
            <a:r>
              <a:rPr lang="cs-CZ" sz="4000" dirty="0" smtClean="0"/>
              <a:t>výří křídla</a:t>
            </a:r>
          </a:p>
          <a:p>
            <a:r>
              <a:rPr lang="cs-CZ" sz="4000" b="1" dirty="0"/>
              <a:t>p</a:t>
            </a:r>
            <a:r>
              <a:rPr lang="cs-CZ" sz="4000" b="1" dirty="0" smtClean="0"/>
              <a:t>ovyk –</a:t>
            </a:r>
            <a:r>
              <a:rPr lang="cs-CZ" sz="4000" dirty="0" smtClean="0"/>
              <a:t> povykovat</a:t>
            </a:r>
          </a:p>
          <a:p>
            <a:endParaRPr lang="cs-CZ" sz="4000" b="1" dirty="0" smtClean="0"/>
          </a:p>
          <a:p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5681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8384" y="6093296"/>
            <a:ext cx="277416" cy="5040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sz="4000" dirty="0"/>
              <a:t>v</a:t>
            </a:r>
            <a:r>
              <a:rPr lang="cs-CZ" sz="4000" dirty="0" smtClean="0"/>
              <a:t>ýška x vížka</a:t>
            </a:r>
          </a:p>
          <a:p>
            <a:pPr marL="45720" indent="0" algn="ctr">
              <a:buNone/>
            </a:pPr>
            <a:r>
              <a:rPr lang="cs-CZ" sz="4000" dirty="0"/>
              <a:t>v</a:t>
            </a:r>
            <a:r>
              <a:rPr lang="cs-CZ" sz="4000" dirty="0" smtClean="0"/>
              <a:t>ýš x víš</a:t>
            </a:r>
          </a:p>
          <a:p>
            <a:pPr marL="45720" indent="0" algn="ctr">
              <a:buNone/>
            </a:pPr>
            <a:r>
              <a:rPr lang="cs-CZ" sz="4000" dirty="0" smtClean="0"/>
              <a:t>      výt x vít, Vít</a:t>
            </a:r>
          </a:p>
          <a:p>
            <a:pPr marL="45720" indent="0" algn="ctr">
              <a:buNone/>
            </a:pPr>
            <a:r>
              <a:rPr lang="cs-CZ" sz="4000" dirty="0" smtClean="0"/>
              <a:t>        vyla x vila, víla</a:t>
            </a:r>
          </a:p>
          <a:p>
            <a:pPr marL="45720" indent="0" algn="ctr">
              <a:buNone/>
            </a:pPr>
            <a:r>
              <a:rPr lang="cs-CZ" sz="4000" dirty="0" smtClean="0"/>
              <a:t>vyset </a:t>
            </a:r>
            <a:r>
              <a:rPr lang="cs-CZ" sz="4000" smtClean="0"/>
              <a:t>x viset</a:t>
            </a:r>
            <a:endParaRPr lang="cs-CZ" sz="4000" dirty="0" smtClean="0"/>
          </a:p>
          <a:p>
            <a:pPr marL="45720" indent="0" algn="ctr">
              <a:buNone/>
            </a:pPr>
            <a:r>
              <a:rPr lang="cs-CZ" sz="4000" dirty="0"/>
              <a:t>v</a:t>
            </a:r>
            <a:r>
              <a:rPr lang="cs-CZ" sz="4000" dirty="0" smtClean="0"/>
              <a:t>ýr x vír</a:t>
            </a:r>
          </a:p>
          <a:p>
            <a:pPr marL="45720" indent="0" algn="ctr">
              <a:buNone/>
            </a:pPr>
            <a:r>
              <a:rPr lang="cs-CZ" sz="4000" dirty="0"/>
              <a:t>v</a:t>
            </a:r>
            <a:r>
              <a:rPr lang="cs-CZ" sz="4000" dirty="0" smtClean="0"/>
              <a:t>ýskat x vískat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510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8384" y="6093296"/>
            <a:ext cx="277416" cy="5040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550579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smtClean="0"/>
              <a:t>V__ jste lezli v__soko. Na v__sočině rozkvetl v__šňový sad. Mám zv__šenou teplotu. Nepov__šuje se nad slabšími. Byla bych ráda, kdyby mi nev__kal. Na V__šehradě je </a:t>
            </a:r>
            <a:r>
              <a:rPr lang="cs-CZ" sz="3200" dirty="0"/>
              <a:t>h</a:t>
            </a:r>
            <a:r>
              <a:rPr lang="cs-CZ" sz="3200" dirty="0" smtClean="0"/>
              <a:t>řb__tov Slav__n. Mám rád pohádkové b__tosti a hlavně v__ly. Nabídl m__ v__chlazené v__no. Navštívil nás nev__taný host. Bab__čka m__ nab__dla makový záv__n. Bolí ho v__v__klaný zub. V__pl__vni žv__kačku.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158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8384" y="6093296"/>
            <a:ext cx="277416" cy="5040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5505792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V</a:t>
            </a:r>
            <a:r>
              <a:rPr lang="cs-CZ" sz="3200" dirty="0"/>
              <a:t>y</a:t>
            </a:r>
            <a:r>
              <a:rPr lang="cs-CZ" sz="3200" dirty="0" smtClean="0"/>
              <a:t> jste lezli vysoko. Na vysočině rozkvetl višňový sad. Mám zvýšenou teplotu. Nepovyšuje se nad slabšími. Byla bych ráda, kdyby mi nevykal. Na Vyšehradě je hřbitov Slavín. Mám rád pohádkové bytosti a hlavně víly. Nabídl m</a:t>
            </a:r>
            <a:r>
              <a:rPr lang="cs-CZ" sz="3200" dirty="0"/>
              <a:t>i</a:t>
            </a:r>
            <a:r>
              <a:rPr lang="cs-CZ" sz="3200" dirty="0" smtClean="0"/>
              <a:t> vychlazené víno. Navštívil nás nevítaný host. Babička mi nabídla makový závin. Bolí ho vyviklaný zub. Vyplivni žvýkačku.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276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8384" y="6093296"/>
            <a:ext cx="277416" cy="50405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41368" cy="5505792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/>
              <a:t>z</a:t>
            </a:r>
            <a:r>
              <a:rPr lang="cs-CZ" sz="3200" dirty="0" smtClean="0"/>
              <a:t>v__kni si na v__c, v__borná v__zdoba, v__dařený v__let, zahraniční velv__slanec, v__no z v__nobraní, v__cv__čené zv__ře, v__dechne si po v__stoupení, jíme v__leštěnou v__dličkou, oblékám se v__středně, v__křikuje v__sokým hlasem, ležíme ve v__řivce, v__sunutý v__kýř, v__naložil ús__lí ve vojenském v__cviku, </a:t>
            </a:r>
            <a:r>
              <a:rPr lang="cs-CZ" sz="3200" dirty="0"/>
              <a:t>u</a:t>
            </a:r>
            <a:r>
              <a:rPr lang="cs-CZ" sz="3200" dirty="0" smtClean="0"/>
              <a:t>čitelka v__tváří podm__nky ke studiu, na stěně v__sí obraz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256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477</Words>
  <Application>Microsoft Office PowerPoint</Application>
  <PresentationFormat>Předvádění na obrazovce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Aerodynamika</vt:lpstr>
      <vt:lpstr>DUM-PPT-šablona</vt:lpstr>
      <vt:lpstr>Základní škola a Mateřská škola, Pavlice, okres Znojmo OP VK 1.4 75021293 Tematický celek: Jazyk český Název a číslo učebního materiálu VY_32_INOVACE_02_16 Vyjmenovaná slova po V PaedDr. Tamara Kučerová  Anotace: učební materiál slouží k procvičování učiva o vyjmenovaných slovech  Metodika: prezentace slouží k předvedení na interaktivní tabuli</vt:lpstr>
      <vt:lpstr>Vyjmenovaná slova po V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Pavlice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Vyjmenovaná slova po v </dc:title>
  <dc:creator>Tamara</dc:creator>
  <cp:lastModifiedBy>Pavel Kučera</cp:lastModifiedBy>
  <cp:revision>12</cp:revision>
  <dcterms:created xsi:type="dcterms:W3CDTF">2011-06-16T14:14:51Z</dcterms:created>
  <dcterms:modified xsi:type="dcterms:W3CDTF">2011-07-01T18:03:25Z</dcterms:modified>
</cp:coreProperties>
</file>