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1" r:id="rId2"/>
  </p:sldMasterIdLst>
  <p:sldIdLst>
    <p:sldId id="264" r:id="rId3"/>
    <p:sldId id="256" r:id="rId4"/>
    <p:sldId id="257" r:id="rId5"/>
    <p:sldId id="258" r:id="rId6"/>
    <p:sldId id="259" r:id="rId7"/>
    <p:sldId id="261" r:id="rId8"/>
    <p:sldId id="260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6410D5-5485-45D2-97F7-0945EEAE602F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2BFCCD-AA7C-4122-AD0D-A5048AFC5BC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VY_32_INOVACE_02_11 Vyjmenovaná slova po B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vyjmenovaných slovech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Bydlíme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městě, bité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dítě,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bystré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dítě, 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býváme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doma,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nabízíme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přátelství,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zbytečný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spěch,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zabývat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se úklidem,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hbitě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počítat, zelená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kobylka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nový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bič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zbytek  svačiny, hodiny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bijí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poledne,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býčí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zápasy,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bílá kobylka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rozbitá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židle,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bylinkový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čaj, horská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bystřina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pěkný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slabikář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obíhá ohradu,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obydlený byt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zralé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obilí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zbytek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vlny,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dobývat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pařezy,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bývalý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spolužák, nový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mobil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v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Přibyslavi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dobývat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hrad,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kabina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letadla,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bitevní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pole, staré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obyčeje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tatínek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sbil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budku, na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bidle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visí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bylinky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</a:t>
            </a:r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44902" y="4037529"/>
            <a:ext cx="4198554" cy="102153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xy\Local Settings\Temporary Internet Files\Content.IE5\IL901G56\MC9004110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54" y="431000"/>
            <a:ext cx="2376265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xy\Local Settings\Temporary Internet Files\Content.IE5\P5PPJ928\MC9003113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61" y="651811"/>
            <a:ext cx="1776413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xy\Local Settings\Temporary Internet Files\Content.IE5\JBRMYZ4L\MC90029027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3495675" cy="260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6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1">
                    <a:lumMod val="75000"/>
                  </a:schemeClr>
                </a:solidFill>
              </a:rPr>
              <a:t>Být, bydlit, obyvatel byt, příbytek, nábytek, dobytek, zbytek obyčej, bystrý, bylina, kobyla, býk, Přibyslav,</a:t>
            </a:r>
            <a:endParaRPr lang="cs-CZ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ýt -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bych, bys, bychom, bytí, bytost, dobýt, starobylý, živobytí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ydlit -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bydliště, obydlí, bydlo, </a:t>
            </a:r>
          </a:p>
          <a:p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obyvatel -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obyvatelstvo, obývat, dobývat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yt -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bytná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, bytový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říbytek -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přebývat </a:t>
            </a:r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ábytek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nábytkářství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bytek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úbytek, zbývat, přibývat</a:t>
            </a:r>
            <a:endParaRPr lang="cs-CZ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0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obytek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dobytče, dobytkářství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byčej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obyčejný, obyčejně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ystrý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Bystrouška, bystřina, bystrost, Bystřice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ylina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bylinářka, býlí, býložravec,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ernobýl, zlatobýl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obyla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kobylka, Kobylisy</a:t>
            </a:r>
          </a:p>
          <a:p>
            <a:r>
              <a:rPr lang="cs-CZ" sz="36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ýk –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býček, býčí, býkovec, </a:t>
            </a:r>
            <a:endParaRPr lang="cs-CZ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být x bít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abýt x nabít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řibýt x přibít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ydlo x bidlo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yt x bit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ybýt x vybít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ýlí x bílý</a:t>
            </a:r>
          </a:p>
          <a:p>
            <a:pPr algn="ctr"/>
            <a:endParaRPr lang="cs-CZ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Zb__něk by rád mezi nás rozdělil zb__tek. Hrad neb__l nikdy dob__t. Kdyb__ch se medvěda bál, nab__l b__ch pušku. Jirka je dlouhý jako b__dlo. Krupob__tí zničilo celou úrodu a rozb__lo nám to střechu. Martin lehce nab__l, lehce pozb__l. Přib__ly nám do třídy dva žáci. B__lek je b__lý, žloutek je žlutý. Babička vypravovala, jaká byla za války b__da. Těžko se shánělo živob__tí. Byl jsem včera b__t. B__tka skončila nerozhodně. Kob__lka běžela a nemuseli ji pohánět b__čem. Pálí ho dobré b__dlo. Mařenka dala Jeníčkovi hub__čku. Cesta k starob__lému zámku vedla alejí.</a:t>
            </a:r>
          </a:p>
          <a:p>
            <a:pPr marL="0" indent="0">
              <a:buNone/>
            </a:pPr>
            <a:endParaRPr lang="cs-CZ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Zbyněk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by rád mezi nás rozdělil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zbytek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Hrad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nebyl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nikdy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dobyt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Kdybych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se medvěda bál,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nabil bych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pušku. Jirka je dlouhý jako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bidlo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Krupobití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zničilo celou úrodu 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rozbilo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nám to střechu. Martin lehce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nabyl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lehce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pozbyl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Přibyly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nám do třídy dva žáci.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Bílek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je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bílý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žloutek je žlutý. Babička vypravovala, jaká byla za války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bída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Těžko se shánělo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živobytí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Byl jsem včera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bit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Bitka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skončila nerozhodně.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Kobylka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běžela a nemuseli ji pohánět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bičem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Pálí ho dobré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bydlo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Mařenka dala Jeníčkovi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hubičku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Cesta k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starobylému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zámku vedla alejí.</a:t>
            </a:r>
          </a:p>
          <a:p>
            <a:pPr marL="0" indent="0">
              <a:buNone/>
            </a:pPr>
            <a:endParaRPr lang="cs-CZ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B__dlíme ve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městě,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__té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dítě, b__stré dítě,  b__váme doma, nab__zíme přátelství, zb__tečný spěch, zab__vat se úklidem, hb__tě počítat, zelená kob__lka, nový b__č, zbytek  svačiny, hodiny b__jí poledne, b__čí zápasy, b__lá kob__lka, rozb__tá židle, b__linkový čaj, horská b__střina, pěkný slab__kář, obíhá ohradu, ob__dlený b__t, zralé ob__lí, zb__tek vlny, dob__vat pařezy, b__valý spolužák, nový mob__l, v Přib__slavi, dob__vat hrad, kab__na letadla, b__tevní pole, staré ob__čeje, tatínek sb__l budku, na b__dle visí b__linky,</a:t>
            </a:r>
          </a:p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688</Words>
  <Application>Microsoft Office PowerPoint</Application>
  <PresentationFormat>Předvádění na obrazovce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Exekutivní</vt:lpstr>
      <vt:lpstr>DUM-PPT-šablona</vt:lpstr>
      <vt:lpstr>Základní škola a Mateřská škola, Pavlice, okres Znojmo OP VK 1.4 75021293 Tematický celek: Jazyk český Název a číslo učebního materiálu VY_32_INOVACE_02_11 Vyjmenovaná slova po B PaedDr. Tamara Kučerová  Anotace: učební materiál slouží k procvičování učiva o vyjmenovaných slovech  Metodika: prezentace slouží k předvedení na interaktivní tabuli</vt:lpstr>
      <vt:lpstr>Vyjmenovaná slova po B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</dc:title>
  <dc:creator>Tamara</dc:creator>
  <cp:lastModifiedBy>Pavel Kučera</cp:lastModifiedBy>
  <cp:revision>12</cp:revision>
  <dcterms:created xsi:type="dcterms:W3CDTF">2011-06-16T13:21:46Z</dcterms:created>
  <dcterms:modified xsi:type="dcterms:W3CDTF">2011-07-01T17:37:31Z</dcterms:modified>
</cp:coreProperties>
</file>