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3" r:id="rId3"/>
    <p:sldId id="256" r:id="rId4"/>
    <p:sldId id="261" r:id="rId5"/>
    <p:sldId id="257" r:id="rId6"/>
    <p:sldId id="258" r:id="rId7"/>
    <p:sldId id="259" r:id="rId8"/>
    <p:sldId id="260" r:id="rId9"/>
    <p:sldId id="262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91C78-9244-4EA0-B27F-CA6408B31790}" type="datetimeFigureOut">
              <a:rPr lang="cs-CZ" smtClean="0"/>
              <a:t>1.7.2011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E6DC6-AE84-4EC7-821A-D8BAB1F0EB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6410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91C78-9244-4EA0-B27F-CA6408B31790}" type="datetimeFigureOut">
              <a:rPr lang="cs-CZ" smtClean="0"/>
              <a:t>1.7.2011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E6DC6-AE84-4EC7-821A-D8BAB1F0EB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2013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91C78-9244-4EA0-B27F-CA6408B31790}" type="datetimeFigureOut">
              <a:rPr lang="cs-CZ" smtClean="0"/>
              <a:t>1.7.2011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E6DC6-AE84-4EC7-821A-D8BAB1F0EB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57128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A1507-FB8D-498C-A139-BA7EA4E7B67D}" type="datetime1">
              <a:rPr lang="cs-CZ"/>
              <a:pPr>
                <a:defRPr/>
              </a:pPr>
              <a:t>1.7.2011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63865-A6AF-4DA9-A487-E10BE36EC3C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49662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63483-11C0-40D1-AC79-F1DDE3A79C05}" type="datetime1">
              <a:rPr lang="cs-CZ"/>
              <a:pPr>
                <a:defRPr/>
              </a:pPr>
              <a:t>1.7.2011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CB004-CABB-42C6-98F0-89058BFFD41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97565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90EEB-6852-4026-8BCF-B20A2EA94E9D}" type="datetime1">
              <a:rPr lang="cs-CZ"/>
              <a:pPr>
                <a:defRPr/>
              </a:pPr>
              <a:t>1.7.2011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8BDC0-BD81-4161-A667-86797088E12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74657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6CC889-B3A9-458F-A255-E7660E8D490A}" type="datetime1">
              <a:rPr lang="cs-CZ"/>
              <a:pPr>
                <a:defRPr/>
              </a:pPr>
              <a:t>1.7.2011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24E99-9EA9-4680-84A8-616D81886A6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04734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77A67-D05F-406B-9CCA-94F8888725C9}" type="datetime1">
              <a:rPr lang="cs-CZ"/>
              <a:pPr>
                <a:defRPr/>
              </a:pPr>
              <a:t>1.7.2011</a:t>
            </a:fld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2B931-9C96-4AA5-A1CF-64726383600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13629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EA13E-294F-4B3F-8B98-CB9033FD504A}" type="datetime1">
              <a:rPr lang="cs-CZ"/>
              <a:pPr>
                <a:defRPr/>
              </a:pPr>
              <a:t>1.7.2011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45E29-92BD-4166-ABA6-1A1C3FDC0576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47978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03A22-A1F0-4C29-8D67-82724A8039CF}" type="datetime1">
              <a:rPr lang="cs-CZ"/>
              <a:pPr>
                <a:defRPr/>
              </a:pPr>
              <a:t>1.7.2011</a:t>
            </a:fld>
            <a:endParaRPr lang="cs-CZ" dirty="0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BB0E9-76AC-4F3C-9C3B-79FF36623C1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54824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AA9D3-0446-4DF6-A8D1-A9E431BCF28C}" type="datetime1">
              <a:rPr lang="cs-CZ"/>
              <a:pPr>
                <a:defRPr/>
              </a:pPr>
              <a:t>1.7.2011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6A37A-7C25-428A-9F6B-E97D2E234379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9388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91C78-9244-4EA0-B27F-CA6408B31790}" type="datetimeFigureOut">
              <a:rPr lang="cs-CZ" smtClean="0"/>
              <a:t>1.7.2011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E6DC6-AE84-4EC7-821A-D8BAB1F0EB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11724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cs-CZ" noProof="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B32E7-0EFB-442F-A069-94DE95B58E77}" type="datetime1">
              <a:rPr lang="cs-CZ"/>
              <a:pPr>
                <a:defRPr/>
              </a:pPr>
              <a:t>1.7.2011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46270-5A18-48FE-8CC8-E211881F89A8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34733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7DB879-5D90-4DC5-89CE-0FE33310D2ED}" type="datetime1">
              <a:rPr lang="cs-CZ"/>
              <a:pPr>
                <a:defRPr/>
              </a:pPr>
              <a:t>1.7.2011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37DEF-B202-4E4E-A68A-E5E3A54CF573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98991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69587-888B-4A1D-9EF7-96508E127BAF}" type="datetime1">
              <a:rPr lang="cs-CZ"/>
              <a:pPr>
                <a:defRPr/>
              </a:pPr>
              <a:t>1.7.2011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008FC-75CA-4E2E-A88E-4307BB9EF3E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30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91C78-9244-4EA0-B27F-CA6408B31790}" type="datetimeFigureOut">
              <a:rPr lang="cs-CZ" smtClean="0"/>
              <a:t>1.7.2011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E6DC6-AE84-4EC7-821A-D8BAB1F0EB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0085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91C78-9244-4EA0-B27F-CA6408B31790}" type="datetimeFigureOut">
              <a:rPr lang="cs-CZ" smtClean="0"/>
              <a:t>1.7.2011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E6DC6-AE84-4EC7-821A-D8BAB1F0EB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3124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91C78-9244-4EA0-B27F-CA6408B31790}" type="datetimeFigureOut">
              <a:rPr lang="cs-CZ" smtClean="0"/>
              <a:t>1.7.2011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E6DC6-AE84-4EC7-821A-D8BAB1F0EB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6158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91C78-9244-4EA0-B27F-CA6408B31790}" type="datetimeFigureOut">
              <a:rPr lang="cs-CZ" smtClean="0"/>
              <a:t>1.7.2011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E6DC6-AE84-4EC7-821A-D8BAB1F0EB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4821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91C78-9244-4EA0-B27F-CA6408B31790}" type="datetimeFigureOut">
              <a:rPr lang="cs-CZ" smtClean="0"/>
              <a:t>1.7.2011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E6DC6-AE84-4EC7-821A-D8BAB1F0EB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4255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91C78-9244-4EA0-B27F-CA6408B31790}" type="datetimeFigureOut">
              <a:rPr lang="cs-CZ" smtClean="0"/>
              <a:t>1.7.2011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E6DC6-AE84-4EC7-821A-D8BAB1F0EB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9054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91C78-9244-4EA0-B27F-CA6408B31790}" type="datetimeFigureOut">
              <a:rPr lang="cs-CZ" smtClean="0"/>
              <a:t>1.7.2011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E6DC6-AE84-4EC7-821A-D8BAB1F0EB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680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91C78-9244-4EA0-B27F-CA6408B31790}" type="datetimeFigureOut">
              <a:rPr lang="cs-CZ" smtClean="0"/>
              <a:t>1.7.2011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E6DC6-AE84-4EC7-821A-D8BAB1F0EB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7337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05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931B715-2EF9-4EC1-94BC-9FA9C039759F}" type="datetime1">
              <a:rPr lang="cs-CZ"/>
              <a:pPr>
                <a:defRPr/>
              </a:pPr>
              <a:t>1.7.2011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FAD03BD-33CF-4DD4-B02F-FF0BA533359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0541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685800" y="333375"/>
            <a:ext cx="7772400" cy="4895850"/>
          </a:xfrm>
        </p:spPr>
        <p:txBody>
          <a:bodyPr/>
          <a:lstStyle/>
          <a:p>
            <a:pPr eaLnBrk="1" hangingPunct="1">
              <a:defRPr/>
            </a:pPr>
            <a:r>
              <a:rPr lang="cs-CZ" sz="2400" b="1" dirty="0" smtClean="0">
                <a:latin typeface="+mn-lt"/>
              </a:rPr>
              <a:t>Základní škola a Mateřská škola, Pavlice, okres Znojmo</a:t>
            </a:r>
            <a:br>
              <a:rPr lang="cs-CZ" sz="2400" b="1" dirty="0" smtClean="0">
                <a:latin typeface="+mn-lt"/>
              </a:rPr>
            </a:br>
            <a:r>
              <a:rPr lang="cs-CZ" sz="2400" b="1" dirty="0" smtClean="0">
                <a:latin typeface="+mn-lt"/>
              </a:rPr>
              <a:t>OP VK 1.4 75021293</a:t>
            </a:r>
            <a:br>
              <a:rPr lang="cs-CZ" sz="2400" b="1" dirty="0" smtClean="0">
                <a:latin typeface="+mn-lt"/>
              </a:rPr>
            </a:br>
            <a:r>
              <a:rPr lang="cs-CZ" sz="3200" b="1" dirty="0" smtClean="0">
                <a:latin typeface="+mn-lt"/>
              </a:rPr>
              <a:t>Tematický celek: </a:t>
            </a:r>
            <a:r>
              <a:rPr lang="cs-CZ" sz="3200" b="1">
                <a:latin typeface="+mn-lt"/>
              </a:rPr>
              <a:t>J</a:t>
            </a:r>
            <a:r>
              <a:rPr lang="cs-CZ" sz="3200" b="1" smtClean="0">
                <a:latin typeface="+mn-lt"/>
              </a:rPr>
              <a:t>azyk český</a:t>
            </a:r>
            <a:r>
              <a:rPr lang="cs-CZ" sz="3200" b="1" dirty="0" smtClean="0">
                <a:latin typeface="+mn-lt"/>
              </a:rPr>
              <a:t/>
            </a:r>
            <a:br>
              <a:rPr lang="cs-CZ" sz="3200" b="1" dirty="0" smtClean="0">
                <a:latin typeface="+mn-lt"/>
              </a:rPr>
            </a:br>
            <a:r>
              <a:rPr lang="cs-CZ" sz="3200" b="1" dirty="0" smtClean="0">
                <a:latin typeface="+mn-lt"/>
              </a:rPr>
              <a:t>Název a číslo učebního materiálu</a:t>
            </a:r>
            <a:br>
              <a:rPr lang="cs-CZ" sz="3200" b="1" dirty="0" smtClean="0">
                <a:latin typeface="+mn-lt"/>
              </a:rPr>
            </a:br>
            <a:r>
              <a:rPr lang="cs-CZ" sz="2400" b="1" dirty="0" smtClean="0"/>
              <a:t>VY_32_INOVACE_02_08 Spojky</a:t>
            </a:r>
            <a:br>
              <a:rPr lang="cs-CZ" sz="2400" b="1" dirty="0" smtClean="0"/>
            </a:br>
            <a:r>
              <a:rPr lang="cs-CZ" sz="2400" b="1" dirty="0" smtClean="0"/>
              <a:t>PaedDr. Tamara Kučerová</a:t>
            </a:r>
            <a:br>
              <a:rPr lang="cs-CZ" sz="2400" b="1" dirty="0" smtClean="0"/>
            </a:br>
            <a:r>
              <a:rPr lang="cs-CZ" sz="2400" b="1" dirty="0"/>
              <a:t/>
            </a:r>
            <a:br>
              <a:rPr lang="cs-CZ" sz="2400" b="1" dirty="0"/>
            </a:br>
            <a:r>
              <a:rPr lang="cs-CZ" sz="2400" b="1" dirty="0" smtClean="0"/>
              <a:t>Anotace: učební materiál slouží k procvičování učiva o slovních druzích </a:t>
            </a:r>
            <a:br>
              <a:rPr lang="cs-CZ" sz="2400" b="1" dirty="0" smtClean="0"/>
            </a:br>
            <a:r>
              <a:rPr lang="cs-CZ" sz="2400" b="1" dirty="0" smtClean="0"/>
              <a:t>Metodika: prezentace slouží k předvedení na interaktivní tabuli</a:t>
            </a:r>
            <a:endParaRPr lang="cs-CZ" sz="2400" dirty="0" smtClean="0">
              <a:latin typeface="+mn-lt"/>
            </a:endParaRPr>
          </a:p>
        </p:txBody>
      </p:sp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5373688"/>
            <a:ext cx="5715000" cy="124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634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Spojky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Spojují věty nebo slova.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178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Spojky </a:t>
            </a:r>
            <a:r>
              <a:rPr lang="cs-CZ" dirty="0" smtClean="0"/>
              <a:t>jsou </a:t>
            </a:r>
            <a:r>
              <a:rPr lang="cs-CZ" dirty="0" smtClean="0"/>
              <a:t>neohebný </a:t>
            </a:r>
            <a:r>
              <a:rPr lang="cs-CZ" dirty="0" smtClean="0"/>
              <a:t>slovní druh.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5400" dirty="0">
                <a:solidFill>
                  <a:srgbClr val="FF0000"/>
                </a:solidFill>
              </a:rPr>
              <a:t>a</a:t>
            </a:r>
            <a:r>
              <a:rPr lang="cs-CZ" sz="5400" dirty="0" smtClean="0">
                <a:solidFill>
                  <a:srgbClr val="FF0000"/>
                </a:solidFill>
              </a:rPr>
              <a:t>, i,  ani, nebo, ale, nebo, avšak, protože, poněvadž, jakmile, jestliže, když, třebaže, ačkoli, že, aby</a:t>
            </a:r>
            <a:endParaRPr lang="cs-CZ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720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Podtrhni spojky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Mám tě rád a budu ti oporou. Přijde, aby ti pomohl. Půjdu s tebou, jestliže si to budeš přát. Ráda čtu, ale nemám novou knížku. Ačkoli pršelo, šli jsme na procházku. Myslím, že vyhrajeme. Učitel prosil rodiče, aby kontrolovali domácí úkoly. Vezmi si rukavice i čepici. Karkulka šla k babičce, protože má narozeniny a maminka jí posílá víno a bábovku.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0494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Mám tě rád </a:t>
            </a:r>
            <a:r>
              <a:rPr lang="cs-CZ" u="sng" dirty="0" smtClean="0"/>
              <a:t>a</a:t>
            </a:r>
            <a:r>
              <a:rPr lang="cs-CZ" dirty="0" smtClean="0"/>
              <a:t> budu ti oporou. Přijde, </a:t>
            </a:r>
            <a:r>
              <a:rPr lang="cs-CZ" u="sng" dirty="0" smtClean="0"/>
              <a:t>aby</a:t>
            </a:r>
            <a:r>
              <a:rPr lang="cs-CZ" dirty="0" smtClean="0"/>
              <a:t> ti pomohl. Půjdu s tebou, </a:t>
            </a:r>
            <a:r>
              <a:rPr lang="cs-CZ" u="sng" dirty="0" smtClean="0"/>
              <a:t>jestliže</a:t>
            </a:r>
            <a:r>
              <a:rPr lang="cs-CZ" dirty="0" smtClean="0"/>
              <a:t> si to budeš přát. Ráda čtu, </a:t>
            </a:r>
            <a:r>
              <a:rPr lang="cs-CZ" u="sng" dirty="0" smtClean="0"/>
              <a:t>ale</a:t>
            </a:r>
            <a:r>
              <a:rPr lang="cs-CZ" dirty="0" smtClean="0"/>
              <a:t> nemám novou knížku. </a:t>
            </a:r>
            <a:r>
              <a:rPr lang="cs-CZ" u="sng" dirty="0" smtClean="0"/>
              <a:t>Ačkoli</a:t>
            </a:r>
            <a:r>
              <a:rPr lang="cs-CZ" dirty="0" smtClean="0"/>
              <a:t> pršelo, šli jsme na procházku. Myslím, </a:t>
            </a:r>
            <a:r>
              <a:rPr lang="cs-CZ" u="sng" dirty="0" smtClean="0"/>
              <a:t>že</a:t>
            </a:r>
            <a:r>
              <a:rPr lang="cs-CZ" dirty="0" smtClean="0"/>
              <a:t> vyhrajeme. Učitel prosil rodiče, </a:t>
            </a:r>
            <a:r>
              <a:rPr lang="cs-CZ" u="sng" dirty="0" smtClean="0"/>
              <a:t>aby</a:t>
            </a:r>
            <a:r>
              <a:rPr lang="cs-CZ" dirty="0" smtClean="0"/>
              <a:t> kontrolovali domácí úkoly. Vezmi si rukavice </a:t>
            </a:r>
            <a:r>
              <a:rPr lang="cs-CZ" u="sng" dirty="0" smtClean="0"/>
              <a:t>i</a:t>
            </a:r>
            <a:r>
              <a:rPr lang="cs-CZ" dirty="0" smtClean="0"/>
              <a:t> čepici. Karkulka šla k babičce, </a:t>
            </a:r>
            <a:r>
              <a:rPr lang="cs-CZ" u="sng" dirty="0" smtClean="0"/>
              <a:t>protože</a:t>
            </a:r>
            <a:r>
              <a:rPr lang="cs-CZ" dirty="0" smtClean="0"/>
              <a:t> má narozeniny </a:t>
            </a:r>
            <a:r>
              <a:rPr lang="cs-CZ" u="sng" dirty="0" smtClean="0"/>
              <a:t>a</a:t>
            </a:r>
            <a:r>
              <a:rPr lang="cs-CZ" dirty="0" smtClean="0"/>
              <a:t> maminka jí posílá víno </a:t>
            </a:r>
            <a:r>
              <a:rPr lang="cs-CZ" u="sng" dirty="0" smtClean="0"/>
              <a:t>a</a:t>
            </a:r>
            <a:r>
              <a:rPr lang="cs-CZ" dirty="0" smtClean="0"/>
              <a:t> bábovku.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7450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Spojky před kterými nepíšeme čárku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5400" dirty="0" smtClean="0">
                <a:solidFill>
                  <a:srgbClr val="FF0000"/>
                </a:solidFill>
              </a:rPr>
              <a:t>a</a:t>
            </a:r>
          </a:p>
          <a:p>
            <a:r>
              <a:rPr lang="cs-CZ" sz="5400" dirty="0" smtClean="0">
                <a:solidFill>
                  <a:srgbClr val="FF0000"/>
                </a:solidFill>
              </a:rPr>
              <a:t>i</a:t>
            </a:r>
          </a:p>
          <a:p>
            <a:r>
              <a:rPr lang="cs-CZ" sz="5400" dirty="0" smtClean="0">
                <a:solidFill>
                  <a:srgbClr val="FF0000"/>
                </a:solidFill>
              </a:rPr>
              <a:t>nebo</a:t>
            </a:r>
          </a:p>
          <a:p>
            <a:r>
              <a:rPr lang="cs-CZ" sz="5400" dirty="0" smtClean="0">
                <a:solidFill>
                  <a:srgbClr val="FF0000"/>
                </a:solidFill>
              </a:rPr>
              <a:t>ani</a:t>
            </a:r>
            <a:endParaRPr lang="cs-CZ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57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Urči slovní druhy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V širém poli stála chaloupka. Běžela okolo myška. Uviděla chalupu a vydala se k ní. Za čas k ní přibyla žabička, zajíček a chytrá liška. K chaloupce přišel medvěd a chtěl bydlet se zvířátky. Svým velkým tělem chaloupku zbořil.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38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Řešení.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1400" dirty="0" smtClean="0">
                <a:solidFill>
                  <a:srgbClr val="FF0000"/>
                </a:solidFill>
              </a:rPr>
              <a:t>7              2                       1              5                               1                                         5                      7</a:t>
            </a:r>
          </a:p>
          <a:p>
            <a:pPr marL="0" indent="0">
              <a:buNone/>
            </a:pPr>
            <a:r>
              <a:rPr lang="cs-CZ" dirty="0" smtClean="0"/>
              <a:t>V širém poli stála chaloupka. Běžela okolo</a:t>
            </a:r>
          </a:p>
          <a:p>
            <a:pPr marL="0" indent="0">
              <a:buNone/>
            </a:pPr>
            <a:r>
              <a:rPr lang="cs-CZ" sz="2000" dirty="0" smtClean="0">
                <a:solidFill>
                  <a:srgbClr val="FF0000"/>
                </a:solidFill>
              </a:rPr>
              <a:t>        </a:t>
            </a:r>
            <a:r>
              <a:rPr lang="cs-CZ" sz="1400" dirty="0" smtClean="0">
                <a:solidFill>
                  <a:srgbClr val="FF0000"/>
                </a:solidFill>
              </a:rPr>
              <a:t>1                                 5                                  1                 8             5                   3       7      3            7           1         7</a:t>
            </a:r>
            <a:endParaRPr lang="cs-CZ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 smtClean="0"/>
              <a:t>myška. Uviděla chalupu a vydala se k ní. Za čas k</a:t>
            </a:r>
          </a:p>
          <a:p>
            <a:pPr marL="0" indent="0">
              <a:buNone/>
            </a:pPr>
            <a:r>
              <a:rPr lang="cs-CZ" sz="1400" dirty="0" smtClean="0"/>
              <a:t>  </a:t>
            </a:r>
            <a:r>
              <a:rPr lang="cs-CZ" sz="1400" dirty="0" smtClean="0">
                <a:solidFill>
                  <a:srgbClr val="FF0000"/>
                </a:solidFill>
              </a:rPr>
              <a:t>3                 5                                 1                              1                  8                   2                     1             7</a:t>
            </a:r>
            <a:endParaRPr lang="cs-CZ" sz="1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 smtClean="0"/>
              <a:t> ní přibyla žabička, zajíček a chytrá liška. K </a:t>
            </a:r>
          </a:p>
          <a:p>
            <a:pPr marL="0" indent="0">
              <a:buNone/>
            </a:pPr>
            <a:r>
              <a:rPr lang="cs-CZ" sz="1400" dirty="0" smtClean="0"/>
              <a:t>                </a:t>
            </a:r>
            <a:r>
              <a:rPr lang="cs-CZ" sz="1400" dirty="0" smtClean="0">
                <a:solidFill>
                  <a:srgbClr val="FF0000"/>
                </a:solidFill>
              </a:rPr>
              <a:t>1                                   5                                 1                8           5                            5              7</a:t>
            </a:r>
          </a:p>
          <a:p>
            <a:pPr marL="0" indent="0">
              <a:buNone/>
            </a:pPr>
            <a:r>
              <a:rPr lang="cs-CZ" dirty="0" smtClean="0"/>
              <a:t>chaloupce přišel medvěd a chtěl bydlet se </a:t>
            </a:r>
          </a:p>
          <a:p>
            <a:pPr marL="0" indent="0">
              <a:buNone/>
            </a:pPr>
            <a:r>
              <a:rPr lang="cs-CZ" sz="1400" dirty="0" smtClean="0"/>
              <a:t>             </a:t>
            </a:r>
            <a:r>
              <a:rPr lang="cs-CZ" sz="1400" dirty="0" smtClean="0">
                <a:solidFill>
                  <a:srgbClr val="FF0000"/>
                </a:solidFill>
              </a:rPr>
              <a:t>1                               3                         2                             1                                1                                5</a:t>
            </a:r>
            <a:endParaRPr lang="cs-CZ" sz="1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 smtClean="0"/>
              <a:t>zvířátky. Svým velkým tělem chaloupku zbořil.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5257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Horizont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UM-PPT-šablona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359</Words>
  <Application>Microsoft Office PowerPoint</Application>
  <PresentationFormat>Předvádění na obrazovce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8</vt:i4>
      </vt:variant>
    </vt:vector>
  </HeadingPairs>
  <TitlesOfParts>
    <vt:vector size="10" baseType="lpstr">
      <vt:lpstr>Motiv systému Office</vt:lpstr>
      <vt:lpstr>DUM-PPT-šablona</vt:lpstr>
      <vt:lpstr>Základní škola a Mateřská škola, Pavlice, okres Znojmo OP VK 1.4 75021293 Tematický celek: Jazyk český Název a číslo učebního materiálu VY_32_INOVACE_02_08 Spojky PaedDr. Tamara Kučerová  Anotace: učební materiál slouží k procvičování učiva o slovních druzích  Metodika: prezentace slouží k předvedení na interaktivní tabuli</vt:lpstr>
      <vt:lpstr>Spojky </vt:lpstr>
      <vt:lpstr>Spojky jsou neohebný slovní druh. </vt:lpstr>
      <vt:lpstr>Podtrhni spojky</vt:lpstr>
      <vt:lpstr>Řešení.</vt:lpstr>
      <vt:lpstr>Spojky před kterými nepíšeme čárku</vt:lpstr>
      <vt:lpstr>Urči slovní druhy</vt:lpstr>
      <vt:lpstr>Řešení.</vt:lpstr>
    </vt:vector>
  </TitlesOfParts>
  <Company>Pavlice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Spojky </dc:title>
  <dc:creator>Tamara</dc:creator>
  <cp:lastModifiedBy>Pavel Kučera</cp:lastModifiedBy>
  <cp:revision>6</cp:revision>
  <dcterms:created xsi:type="dcterms:W3CDTF">2011-06-18T09:17:24Z</dcterms:created>
  <dcterms:modified xsi:type="dcterms:W3CDTF">2011-07-01T17:29:18Z</dcterms:modified>
</cp:coreProperties>
</file>