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4" r:id="rId3"/>
    <p:sldId id="256" r:id="rId4"/>
    <p:sldId id="257" r:id="rId5"/>
    <p:sldId id="258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0637-5D75-441D-97DD-E12DF337EE73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E92C-3B16-4725-9DDE-9B3F63BED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445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0637-5D75-441D-97DD-E12DF337EE73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E92C-3B16-4725-9DDE-9B3F63BED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66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0637-5D75-441D-97DD-E12DF337EE73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E92C-3B16-4725-9DDE-9B3F63BED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967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A1507-FB8D-498C-A139-BA7EA4E7B67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63865-A6AF-4DA9-A487-E10BE36EC3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966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3483-11C0-40D1-AC79-F1DDE3A79C05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CB004-CABB-42C6-98F0-89058BFFD41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9756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90EEB-6852-4026-8BCF-B20A2EA94E9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8BDC0-BD81-4161-A667-86797088E12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465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CC889-B3A9-458F-A255-E7660E8D490A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24E99-9EA9-4680-84A8-616D81886A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473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77A67-D05F-406B-9CCA-94F8888725C9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2B931-9C96-4AA5-A1CF-64726383600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362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A13E-294F-4B3F-8B98-CB9033FD504A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45E29-92BD-4166-ABA6-1A1C3FDC057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797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3A22-A1F0-4C29-8D67-82724A8039C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B0E9-76AC-4F3C-9C3B-79FF36623C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482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AA9D3-0446-4DF6-A8D1-A9E431BCF28C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A37A-7C25-428A-9F6B-E97D2E23437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38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0637-5D75-441D-97DD-E12DF337EE73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E92C-3B16-4725-9DDE-9B3F63BED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5975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B32E7-0EFB-442F-A069-94DE95B58E77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46270-5A18-48FE-8CC8-E211881F89A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473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DB879-5D90-4DC5-89CE-0FE33310D2E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7DEF-B202-4E4E-A68A-E5E3A54CF57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899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9587-888B-4A1D-9EF7-96508E127BA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008FC-75CA-4E2E-A88E-4307BB9EF3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0637-5D75-441D-97DD-E12DF337EE73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E92C-3B16-4725-9DDE-9B3F63BED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54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0637-5D75-441D-97DD-E12DF337EE73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E92C-3B16-4725-9DDE-9B3F63BED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22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0637-5D75-441D-97DD-E12DF337EE73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E92C-3B16-4725-9DDE-9B3F63BED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48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0637-5D75-441D-97DD-E12DF337EE73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E92C-3B16-4725-9DDE-9B3F63BED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86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0637-5D75-441D-97DD-E12DF337EE73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E92C-3B16-4725-9DDE-9B3F63BED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725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0637-5D75-441D-97DD-E12DF337EE73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E92C-3B16-4725-9DDE-9B3F63BED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87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0637-5D75-441D-97DD-E12DF337EE73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E92C-3B16-4725-9DDE-9B3F63BED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4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60637-5D75-441D-97DD-E12DF337EE73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0E92C-3B16-4725-9DDE-9B3F63BED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200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31B715-2EF9-4EC1-94BC-9FA9C039759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AD03BD-33CF-4DD4-B02F-FF0BA53335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54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Pavlice,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75021293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</a:t>
            </a:r>
            <a:r>
              <a:rPr lang="cs-CZ" sz="3200" b="1">
                <a:latin typeface="+mn-lt"/>
              </a:rPr>
              <a:t>J</a:t>
            </a:r>
            <a:r>
              <a:rPr lang="cs-CZ" sz="3200" b="1" smtClean="0">
                <a:latin typeface="+mn-lt"/>
              </a:rPr>
              <a:t>azyk český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400" b="1" dirty="0" smtClean="0"/>
              <a:t>VY_32_INOVACE_02_06 Příslovce</a:t>
            </a:r>
            <a:br>
              <a:rPr lang="cs-CZ" sz="2400" b="1" dirty="0" smtClean="0"/>
            </a:br>
            <a:r>
              <a:rPr lang="cs-CZ" sz="2400" b="1" dirty="0" smtClean="0"/>
              <a:t>PaedDr. Tamara Kučerová</a:t>
            </a:r>
            <a:br>
              <a:rPr lang="cs-CZ" sz="2400" b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učební materiál slouží k procvičování učiva o slovních druzích </a:t>
            </a:r>
            <a:br>
              <a:rPr lang="cs-CZ" sz="24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34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Příslovce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6984776" cy="1752600"/>
          </a:xfrm>
        </p:spPr>
        <p:txBody>
          <a:bodyPr/>
          <a:lstStyle/>
          <a:p>
            <a:r>
              <a:rPr lang="cs-CZ" dirty="0" smtClean="0"/>
              <a:t>Odpovídají na otázky kde, kam, </a:t>
            </a:r>
            <a:r>
              <a:rPr lang="cs-CZ" dirty="0" smtClean="0"/>
              <a:t>kdy, jak.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314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Odpovídají na otázku </a:t>
            </a:r>
            <a:r>
              <a:rPr lang="cs-CZ" dirty="0" smtClean="0">
                <a:solidFill>
                  <a:srgbClr val="FF0000"/>
                </a:solidFill>
              </a:rPr>
              <a:t>KDE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FFFF00"/>
                </a:solidFill>
              </a:rPr>
              <a:t>Vpředu, vzadu, doma, venku, napravo, nalevo, tady, tam, vedle, všude, daleko, nahoře, dole, vlevo, vpravo, uprostřed.</a:t>
            </a:r>
            <a:endParaRPr lang="cs-CZ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24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Odpovídají na otázku </a:t>
            </a:r>
            <a:r>
              <a:rPr lang="cs-CZ" dirty="0" smtClean="0">
                <a:solidFill>
                  <a:srgbClr val="FF0000"/>
                </a:solidFill>
              </a:rPr>
              <a:t>KAM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FFFF00"/>
                </a:solidFill>
              </a:rPr>
              <a:t>Pryč, dolů, nahoru, vzhůru, dozadu, dopředu, ven, zpět, zpátky, doprava, doleva, sem, tam, daleko.</a:t>
            </a:r>
            <a:endParaRPr lang="cs-CZ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69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Odpovídají na otázku </a:t>
            </a:r>
            <a:r>
              <a:rPr lang="cs-CZ" dirty="0" smtClean="0">
                <a:solidFill>
                  <a:srgbClr val="FF0000"/>
                </a:solidFill>
              </a:rPr>
              <a:t>KDY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FFFF00"/>
                </a:solidFill>
              </a:rPr>
              <a:t>Včera, dnes, pozítří, náhle, ráno, dopoledne, znovu, někdy, nikdy, potom, málokdy, zase, příště, občas, denně.</a:t>
            </a:r>
            <a:endParaRPr lang="cs-CZ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45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Odpovídají na otázku </a:t>
            </a:r>
            <a:r>
              <a:rPr lang="cs-CZ" dirty="0" smtClean="0">
                <a:solidFill>
                  <a:srgbClr val="FF0000"/>
                </a:solidFill>
              </a:rPr>
              <a:t>JAK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FFFF00"/>
                </a:solidFill>
              </a:rPr>
              <a:t>Vesele, rychle, klidně, pomalu, rychle, často, hlasitě, česky, časně, hezky, lépe, dlouze, skromně, krásně, skutečně.</a:t>
            </a:r>
            <a:endParaRPr lang="cs-CZ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5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Podtrhni příslovce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Brzy pojedu k babičce. Králíci vesele pobíhají. Ráno vstávám brzy. Odpoledne pojedu rychle k řece. Blízko domu rychle zastavilo auto. Chovej se rozumně. Odpovídal vtipně. Včera jsem dostal jedničku. Snadno tě dohoním, protože běhám rychle. Loni jsme byli u moře. Cukr chutná sladce. Venku je dnes škaredě.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872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Řešení.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Brzy</a:t>
            </a:r>
            <a:r>
              <a:rPr lang="cs-CZ" dirty="0" smtClean="0"/>
              <a:t> pojedu k babičce. Králíci </a:t>
            </a:r>
            <a:r>
              <a:rPr lang="cs-CZ" u="sng" dirty="0" smtClean="0"/>
              <a:t>vesele</a:t>
            </a:r>
            <a:r>
              <a:rPr lang="cs-CZ" dirty="0" smtClean="0"/>
              <a:t> pobíhají. </a:t>
            </a:r>
            <a:r>
              <a:rPr lang="cs-CZ" u="sng" dirty="0" smtClean="0"/>
              <a:t>Ráno</a:t>
            </a:r>
            <a:r>
              <a:rPr lang="cs-CZ" dirty="0" smtClean="0"/>
              <a:t> vstávám </a:t>
            </a:r>
            <a:r>
              <a:rPr lang="cs-CZ" u="sng" dirty="0" smtClean="0"/>
              <a:t>brzy</a:t>
            </a:r>
            <a:r>
              <a:rPr lang="cs-CZ" dirty="0" smtClean="0"/>
              <a:t>. </a:t>
            </a:r>
            <a:r>
              <a:rPr lang="cs-CZ" u="sng" dirty="0" smtClean="0"/>
              <a:t>Odpoledne</a:t>
            </a:r>
            <a:r>
              <a:rPr lang="cs-CZ" dirty="0" smtClean="0"/>
              <a:t> pojedu </a:t>
            </a:r>
            <a:r>
              <a:rPr lang="cs-CZ" u="sng" dirty="0" smtClean="0"/>
              <a:t>rychle</a:t>
            </a:r>
            <a:r>
              <a:rPr lang="cs-CZ" dirty="0" smtClean="0"/>
              <a:t> k řece. </a:t>
            </a:r>
            <a:r>
              <a:rPr lang="cs-CZ" u="sng" dirty="0" smtClean="0"/>
              <a:t>Blízko</a:t>
            </a:r>
            <a:r>
              <a:rPr lang="cs-CZ" dirty="0" smtClean="0"/>
              <a:t> domu </a:t>
            </a:r>
            <a:r>
              <a:rPr lang="cs-CZ" u="sng" dirty="0" smtClean="0"/>
              <a:t>rychle</a:t>
            </a:r>
            <a:r>
              <a:rPr lang="cs-CZ" dirty="0" smtClean="0"/>
              <a:t> zastavilo auto. Chovej se </a:t>
            </a:r>
            <a:r>
              <a:rPr lang="cs-CZ" u="sng" dirty="0" smtClean="0"/>
              <a:t>rozumně</a:t>
            </a:r>
            <a:r>
              <a:rPr lang="cs-CZ" dirty="0" smtClean="0"/>
              <a:t>. Odpovídal </a:t>
            </a:r>
            <a:r>
              <a:rPr lang="cs-CZ" u="sng" dirty="0" smtClean="0"/>
              <a:t>vtipně</a:t>
            </a:r>
            <a:r>
              <a:rPr lang="cs-CZ" dirty="0" smtClean="0"/>
              <a:t>. </a:t>
            </a:r>
            <a:r>
              <a:rPr lang="cs-CZ" u="sng" dirty="0" smtClean="0"/>
              <a:t>Včera</a:t>
            </a:r>
            <a:r>
              <a:rPr lang="cs-CZ" dirty="0" smtClean="0"/>
              <a:t> jsem dostal jedničku. </a:t>
            </a:r>
            <a:r>
              <a:rPr lang="cs-CZ" u="sng" dirty="0" smtClean="0"/>
              <a:t>Snadno</a:t>
            </a:r>
            <a:r>
              <a:rPr lang="cs-CZ" dirty="0" smtClean="0"/>
              <a:t> tě dohoním, protože běhám </a:t>
            </a:r>
            <a:r>
              <a:rPr lang="cs-CZ" u="sng" dirty="0" smtClean="0"/>
              <a:t>rychle</a:t>
            </a:r>
            <a:r>
              <a:rPr lang="cs-CZ" dirty="0" smtClean="0"/>
              <a:t>. </a:t>
            </a:r>
            <a:r>
              <a:rPr lang="cs-CZ" u="sng" dirty="0" smtClean="0"/>
              <a:t>Loni</a:t>
            </a:r>
            <a:r>
              <a:rPr lang="cs-CZ" dirty="0" smtClean="0"/>
              <a:t> jsme byli u moře. Cukr chutná </a:t>
            </a:r>
            <a:r>
              <a:rPr lang="cs-CZ" u="sng" dirty="0" smtClean="0"/>
              <a:t>sladce</a:t>
            </a:r>
            <a:r>
              <a:rPr lang="cs-CZ" dirty="0" smtClean="0"/>
              <a:t>. </a:t>
            </a:r>
            <a:r>
              <a:rPr lang="cs-CZ" u="sng" dirty="0" smtClean="0"/>
              <a:t>Venku</a:t>
            </a:r>
            <a:r>
              <a:rPr lang="cs-CZ" dirty="0" smtClean="0"/>
              <a:t> je dnes </a:t>
            </a:r>
            <a:r>
              <a:rPr lang="cs-CZ" u="sng" dirty="0" smtClean="0"/>
              <a:t>škaredě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82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282</Words>
  <Application>Microsoft Office PowerPoint</Application>
  <PresentationFormat>Předvádění na obrazovce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Motiv systému Office</vt:lpstr>
      <vt:lpstr>DUM-PPT-šablona</vt:lpstr>
      <vt:lpstr>Základní škola a Mateřská škola, Pavlice, okres Znojmo OP VK 1.4 75021293 Tematický celek: Jazyk český Název a číslo učebního materiálu VY_32_INOVACE_02_06 Příslovce PaedDr. Tamara Kučerová  Anotace: učební materiál slouží k procvičování učiva o slovních druzích  Metodika: prezentace slouží k předvedení na interaktivní tabuli</vt:lpstr>
      <vt:lpstr>Příslovce </vt:lpstr>
      <vt:lpstr>Odpovídají na otázku KDE</vt:lpstr>
      <vt:lpstr>Odpovídají na otázku KAM</vt:lpstr>
      <vt:lpstr>Odpovídají na otázku KDY</vt:lpstr>
      <vt:lpstr>Odpovídají na otázku JAK</vt:lpstr>
      <vt:lpstr>Podtrhni příslovce</vt:lpstr>
      <vt:lpstr>Řešení.</vt:lpstr>
    </vt:vector>
  </TitlesOfParts>
  <Company>Pavlice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Příslovce </dc:title>
  <dc:creator>Tamara</dc:creator>
  <cp:lastModifiedBy>Pavel Kučera</cp:lastModifiedBy>
  <cp:revision>5</cp:revision>
  <dcterms:created xsi:type="dcterms:W3CDTF">2011-06-18T08:09:36Z</dcterms:created>
  <dcterms:modified xsi:type="dcterms:W3CDTF">2011-07-01T17:25:10Z</dcterms:modified>
</cp:coreProperties>
</file>