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16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8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1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6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5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6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7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62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9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8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553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47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9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4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3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69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2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5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6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1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4021-63D3-44A9-AD4A-42C0BC9F45BE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AD425-2C00-414B-B399-E66AF52A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28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5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>
                <a:latin typeface="+mn-lt"/>
              </a:rPr>
              <a:t>J</a:t>
            </a:r>
            <a:r>
              <a:rPr lang="cs-CZ" sz="3200" b="1" smtClean="0">
                <a:latin typeface="+mn-lt"/>
              </a:rPr>
              <a:t>azyk český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VY_32_INOVACE_02_07 Předložky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slovních druzích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Předložky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Předložky se pojí s podstatnými </a:t>
            </a:r>
            <a:r>
              <a:rPr lang="cs-CZ" sz="2800" dirty="0" smtClean="0">
                <a:solidFill>
                  <a:schemeClr val="tx1"/>
                </a:solidFill>
              </a:rPr>
              <a:t>jmény.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Neslabičné</a:t>
            </a:r>
            <a:r>
              <a:rPr lang="cs-CZ" dirty="0" smtClean="0"/>
              <a:t> – k, v, s, z, 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Jednoslabičné</a:t>
            </a:r>
            <a:r>
              <a:rPr lang="cs-CZ" dirty="0" smtClean="0"/>
              <a:t> – u, za, před, na, pod, o, od, ve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Dvojslabičné</a:t>
            </a:r>
            <a:r>
              <a:rPr lang="cs-CZ" dirty="0" smtClean="0"/>
              <a:t> – mezi, nade, vedle, kolem, proti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Trojslabičné</a:t>
            </a:r>
            <a:r>
              <a:rPr lang="cs-CZ" dirty="0" smtClean="0"/>
              <a:t> – okolo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57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Podtrhni předložky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 kopečku stojí rozhledna s krásným výhledem po okolí. V rybníku se proháněli kapři s cejny. Pod stolem vedle dveří se choulí kočka se svým koťátkem. Jedeme okolo naší školy s naším novým autem. Prostrčil dopis pode dveřmi. Ušila šaty pro panenku z červené látky s puntíky. Jedeme k tetě na vesnici. Po vyučování jedeme na nákupy. Dostal jsem od tety míč.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0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Na</a:t>
            </a:r>
            <a:r>
              <a:rPr lang="cs-CZ" dirty="0" smtClean="0"/>
              <a:t> kopečku stojí rozhledna </a:t>
            </a:r>
            <a:r>
              <a:rPr lang="cs-CZ" u="sng" dirty="0" smtClean="0"/>
              <a:t>s</a:t>
            </a:r>
            <a:r>
              <a:rPr lang="cs-CZ" dirty="0" smtClean="0"/>
              <a:t> krásným výhledem </a:t>
            </a:r>
            <a:r>
              <a:rPr lang="cs-CZ" u="sng" dirty="0" smtClean="0"/>
              <a:t>po</a:t>
            </a:r>
            <a:r>
              <a:rPr lang="cs-CZ" dirty="0" smtClean="0"/>
              <a:t> okolí. </a:t>
            </a:r>
            <a:r>
              <a:rPr lang="cs-CZ" u="sng" dirty="0" smtClean="0"/>
              <a:t>V</a:t>
            </a:r>
            <a:r>
              <a:rPr lang="cs-CZ" dirty="0" smtClean="0"/>
              <a:t> rybníku se proháněli kapři </a:t>
            </a:r>
            <a:r>
              <a:rPr lang="cs-CZ" u="sng" dirty="0" smtClean="0"/>
              <a:t>s</a:t>
            </a:r>
            <a:r>
              <a:rPr lang="cs-CZ" dirty="0" smtClean="0"/>
              <a:t> cejny. </a:t>
            </a:r>
            <a:r>
              <a:rPr lang="cs-CZ" u="sng" dirty="0" smtClean="0"/>
              <a:t>Pod</a:t>
            </a:r>
            <a:r>
              <a:rPr lang="cs-CZ" dirty="0" smtClean="0"/>
              <a:t> stolem </a:t>
            </a:r>
            <a:r>
              <a:rPr lang="cs-CZ" u="sng" dirty="0" smtClean="0"/>
              <a:t>vedle</a:t>
            </a:r>
            <a:r>
              <a:rPr lang="cs-CZ" dirty="0" smtClean="0"/>
              <a:t> dveří se choulí kočka </a:t>
            </a:r>
            <a:r>
              <a:rPr lang="cs-CZ" u="sng" dirty="0" smtClean="0"/>
              <a:t>se</a:t>
            </a:r>
            <a:r>
              <a:rPr lang="cs-CZ" dirty="0" smtClean="0"/>
              <a:t> svým koťátkem. Jedeme </a:t>
            </a:r>
            <a:r>
              <a:rPr lang="cs-CZ" u="sng" dirty="0" smtClean="0"/>
              <a:t>okolo</a:t>
            </a:r>
            <a:r>
              <a:rPr lang="cs-CZ" dirty="0" smtClean="0"/>
              <a:t> naší školy </a:t>
            </a:r>
            <a:r>
              <a:rPr lang="cs-CZ" u="sng" dirty="0" smtClean="0"/>
              <a:t>s</a:t>
            </a:r>
            <a:r>
              <a:rPr lang="cs-CZ" dirty="0" smtClean="0"/>
              <a:t> naším novým autem. Prostrčil dopis </a:t>
            </a:r>
            <a:r>
              <a:rPr lang="cs-CZ" u="sng" dirty="0" smtClean="0"/>
              <a:t>pode</a:t>
            </a:r>
            <a:r>
              <a:rPr lang="cs-CZ" dirty="0" smtClean="0"/>
              <a:t> dveřmi. Ušila šaty </a:t>
            </a:r>
            <a:r>
              <a:rPr lang="cs-CZ" u="sng" dirty="0" smtClean="0"/>
              <a:t>pro</a:t>
            </a:r>
            <a:r>
              <a:rPr lang="cs-CZ" dirty="0" smtClean="0"/>
              <a:t> panenku </a:t>
            </a:r>
            <a:r>
              <a:rPr lang="cs-CZ" u="sng" dirty="0" smtClean="0"/>
              <a:t>z</a:t>
            </a:r>
            <a:r>
              <a:rPr lang="cs-CZ" dirty="0" smtClean="0"/>
              <a:t> červené látky </a:t>
            </a:r>
            <a:r>
              <a:rPr lang="cs-CZ" u="sng" dirty="0" smtClean="0"/>
              <a:t>s</a:t>
            </a:r>
            <a:r>
              <a:rPr lang="cs-CZ" dirty="0" smtClean="0"/>
              <a:t> puntíky. Jedeme </a:t>
            </a:r>
            <a:r>
              <a:rPr lang="cs-CZ" u="sng" dirty="0" smtClean="0"/>
              <a:t>k</a:t>
            </a:r>
            <a:r>
              <a:rPr lang="cs-CZ" dirty="0" smtClean="0"/>
              <a:t> tetě </a:t>
            </a:r>
            <a:r>
              <a:rPr lang="cs-CZ" u="sng" dirty="0" smtClean="0"/>
              <a:t>na</a:t>
            </a:r>
            <a:r>
              <a:rPr lang="cs-CZ" dirty="0" smtClean="0"/>
              <a:t> vesnici. </a:t>
            </a:r>
            <a:r>
              <a:rPr lang="cs-CZ" u="sng" dirty="0" smtClean="0"/>
              <a:t>Po</a:t>
            </a:r>
            <a:r>
              <a:rPr lang="cs-CZ" dirty="0" smtClean="0"/>
              <a:t> vyučování jedeme </a:t>
            </a:r>
            <a:r>
              <a:rPr lang="cs-CZ" u="sng" dirty="0" smtClean="0"/>
              <a:t>na</a:t>
            </a:r>
            <a:r>
              <a:rPr lang="cs-CZ" dirty="0" smtClean="0"/>
              <a:t> nákupy. Dostal jsem </a:t>
            </a:r>
            <a:r>
              <a:rPr lang="cs-CZ" u="sng" dirty="0" smtClean="0"/>
              <a:t>od</a:t>
            </a:r>
            <a:r>
              <a:rPr lang="cs-CZ" dirty="0" smtClean="0"/>
              <a:t> tety míč.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6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Přidej přídavné a podstatné jméno k předložce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před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okolo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přes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mezi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nad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231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Motiv systému Office</vt:lpstr>
      <vt:lpstr>DUM-PPT-šablona</vt:lpstr>
      <vt:lpstr>Základní škola a Mateřská škola, Pavlice, okres Znojmo OP VK 1.4 75021293 Tematický celek: Jazyk český Název a číslo učebního materiálu VY_32_INOVACE_02_07 Předložky PaedDr. Tamara Kučerová  Anotace: učební materiál slouží k procvičování učiva o slovních druzích  Metodika: prezentace slouží k předvedení na interaktivní tabuli</vt:lpstr>
      <vt:lpstr>Předložky </vt:lpstr>
      <vt:lpstr>Předložky </vt:lpstr>
      <vt:lpstr>Podtrhni předložky</vt:lpstr>
      <vt:lpstr>Řešení.</vt:lpstr>
      <vt:lpstr>Přidej přídavné a podstatné jméno k předložce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</dc:title>
  <dc:creator>Tamara</dc:creator>
  <cp:lastModifiedBy>Pavel Kučera</cp:lastModifiedBy>
  <cp:revision>6</cp:revision>
  <dcterms:created xsi:type="dcterms:W3CDTF">2011-06-18T08:30:39Z</dcterms:created>
  <dcterms:modified xsi:type="dcterms:W3CDTF">2011-07-01T17:18:16Z</dcterms:modified>
</cp:coreProperties>
</file>