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3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FDFF-618D-4FCA-B851-669D4CC62A8D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2C641F-D5AE-4C97-8FDC-EE362FAC7DF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FDFF-618D-4FCA-B851-669D4CC62A8D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641F-D5AE-4C97-8FDC-EE362FAC7D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FDFF-618D-4FCA-B851-669D4CC62A8D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641F-D5AE-4C97-8FDC-EE362FAC7D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1507-FB8D-498C-A139-BA7EA4E7B67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3865-A6AF-4DA9-A487-E10BE36EC3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966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3483-11C0-40D1-AC79-F1DDE3A79C05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CB004-CABB-42C6-98F0-89058BFFD41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9756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90EEB-6852-4026-8BCF-B20A2EA94E9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8BDC0-BD81-4161-A667-86797088E12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465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CC889-B3A9-458F-A255-E7660E8D490A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24E99-9EA9-4680-84A8-616D81886A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473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77A67-D05F-406B-9CCA-94F8888725C9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B931-9C96-4AA5-A1CF-64726383600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362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A13E-294F-4B3F-8B98-CB9033FD504A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5E29-92BD-4166-ABA6-1A1C3FDC057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797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3A22-A1F0-4C29-8D67-82724A8039C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B0E9-76AC-4F3C-9C3B-79FF36623C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482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AA9D3-0446-4DF6-A8D1-A9E431BCF28C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A37A-7C25-428A-9F6B-E97D2E2343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38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FDFF-618D-4FCA-B851-669D4CC62A8D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641F-D5AE-4C97-8FDC-EE362FAC7D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B32E7-0EFB-442F-A069-94DE95B58E77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46270-5A18-48FE-8CC8-E211881F89A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473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DB879-5D90-4DC5-89CE-0FE33310D2E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7DEF-B202-4E4E-A68A-E5E3A54CF57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899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9587-888B-4A1D-9EF7-96508E127BA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008FC-75CA-4E2E-A88E-4307BB9EF3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FDFF-618D-4FCA-B851-669D4CC62A8D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641F-D5AE-4C97-8FDC-EE362FAC7DF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FDFF-618D-4FCA-B851-669D4CC62A8D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641F-D5AE-4C97-8FDC-EE362FAC7DF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FDFF-618D-4FCA-B851-669D4CC62A8D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641F-D5AE-4C97-8FDC-EE362FAC7DF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FDFF-618D-4FCA-B851-669D4CC62A8D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641F-D5AE-4C97-8FDC-EE362FAC7D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FDFF-618D-4FCA-B851-669D4CC62A8D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641F-D5AE-4C97-8FDC-EE362FAC7D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FDFF-618D-4FCA-B851-669D4CC62A8D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641F-D5AE-4C97-8FDC-EE362FAC7D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FDFF-618D-4FCA-B851-669D4CC62A8D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641F-D5AE-4C97-8FDC-EE362FAC7D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A4FDFF-618D-4FCA-B851-669D4CC62A8D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92C641F-D5AE-4C97-8FDC-EE362FAC7DF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31B715-2EF9-4EC1-94BC-9FA9C039759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AD03BD-33CF-4DD4-B02F-FF0BA53335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54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Pavlice,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75021293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</a:t>
            </a:r>
            <a:r>
              <a:rPr lang="cs-CZ" sz="3200" b="1">
                <a:latin typeface="+mn-lt"/>
              </a:rPr>
              <a:t>J</a:t>
            </a:r>
            <a:r>
              <a:rPr lang="cs-CZ" sz="3200" b="1" smtClean="0">
                <a:latin typeface="+mn-lt"/>
              </a:rPr>
              <a:t>azyk český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400" b="1" dirty="0" smtClean="0"/>
              <a:t>VY_32_INOVACE_02_10 Citoslovce</a:t>
            </a:r>
            <a:br>
              <a:rPr lang="cs-CZ" sz="2400" b="1" dirty="0" smtClean="0"/>
            </a:br>
            <a:r>
              <a:rPr lang="cs-CZ" sz="2400" b="1" dirty="0" smtClean="0"/>
              <a:t>PaedDr. Tamara Kučerová</a:t>
            </a:r>
            <a:br>
              <a:rPr lang="cs-CZ" sz="2400" b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učební materiál slouží k procvičování učiva o slovních druzích </a:t>
            </a:r>
            <a:br>
              <a:rPr lang="cs-CZ" sz="24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34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Citoslovce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Vyjadřují nálady, city, hlasy a zvuky.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78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Nálady, city.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5400" dirty="0" smtClean="0">
                <a:solidFill>
                  <a:srgbClr val="0070C0"/>
                </a:solidFill>
              </a:rPr>
              <a:t>Ach, </a:t>
            </a:r>
            <a:r>
              <a:rPr lang="cs-CZ" sz="5400" dirty="0" err="1" smtClean="0">
                <a:solidFill>
                  <a:srgbClr val="0070C0"/>
                </a:solidFill>
              </a:rPr>
              <a:t>chichi</a:t>
            </a:r>
            <a:r>
              <a:rPr lang="cs-CZ" sz="5400" dirty="0" smtClean="0">
                <a:solidFill>
                  <a:srgbClr val="0070C0"/>
                </a:solidFill>
              </a:rPr>
              <a:t>, </a:t>
            </a:r>
            <a:r>
              <a:rPr lang="cs-CZ" sz="5400" dirty="0" err="1" smtClean="0">
                <a:solidFill>
                  <a:srgbClr val="0070C0"/>
                </a:solidFill>
              </a:rPr>
              <a:t>auvejs</a:t>
            </a:r>
            <a:r>
              <a:rPr lang="cs-CZ" sz="5400" dirty="0" smtClean="0">
                <a:solidFill>
                  <a:srgbClr val="0070C0"/>
                </a:solidFill>
              </a:rPr>
              <a:t>, achich, jejda, fuj, oj, jemine, brr. </a:t>
            </a:r>
            <a:endParaRPr lang="cs-CZ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3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Hlasy a zvuky.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70C0"/>
                </a:solidFill>
              </a:rPr>
              <a:t>Břink, bác, haf, vrr, vrz, kykyryký, žbluňk, kuku, hop, </a:t>
            </a:r>
            <a:r>
              <a:rPr lang="cs-CZ" sz="5400" dirty="0" err="1" smtClean="0">
                <a:solidFill>
                  <a:srgbClr val="0070C0"/>
                </a:solidFill>
              </a:rPr>
              <a:t>dupy</a:t>
            </a:r>
            <a:r>
              <a:rPr lang="cs-CZ" sz="5400" dirty="0" smtClean="0">
                <a:solidFill>
                  <a:srgbClr val="0070C0"/>
                </a:solidFill>
              </a:rPr>
              <a:t>, ratata, mňau.</a:t>
            </a:r>
            <a:endParaRPr lang="cs-CZ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27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Podtrhni citoslovce.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Pracuje, tenhle, </a:t>
            </a:r>
            <a:r>
              <a:rPr lang="cs-CZ" dirty="0" err="1" smtClean="0"/>
              <a:t>brnk</a:t>
            </a:r>
            <a:r>
              <a:rPr lang="cs-CZ" dirty="0" smtClean="0"/>
              <a:t>, </a:t>
            </a:r>
            <a:r>
              <a:rPr lang="cs-CZ" dirty="0" err="1" smtClean="0"/>
              <a:t>crrr</a:t>
            </a:r>
            <a:r>
              <a:rPr lang="cs-CZ" dirty="0" smtClean="0"/>
              <a:t>, modrá, devět, vzadu, bác, bum, buben, břink, fuj, dlouho, tři, nespokojený, já, hr, míček, teta, do, bác, hop, klop, mňau, haf, nakoupím, hurá, hej, bác, bouchá, kočka, chrochtá, </a:t>
            </a:r>
            <a:r>
              <a:rPr lang="cs-CZ" dirty="0" err="1" smtClean="0"/>
              <a:t>chr</a:t>
            </a:r>
            <a:r>
              <a:rPr lang="cs-CZ" dirty="0" smtClean="0"/>
              <a:t>, chrup, beran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883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Pracuje, tenhle, </a:t>
            </a:r>
            <a:r>
              <a:rPr lang="cs-CZ" u="sng" dirty="0" err="1" smtClean="0"/>
              <a:t>brnk</a:t>
            </a:r>
            <a:r>
              <a:rPr lang="cs-CZ" dirty="0" smtClean="0"/>
              <a:t>, </a:t>
            </a:r>
            <a:r>
              <a:rPr lang="cs-CZ" u="sng" dirty="0" err="1" smtClean="0"/>
              <a:t>crrr</a:t>
            </a:r>
            <a:r>
              <a:rPr lang="cs-CZ" dirty="0" smtClean="0"/>
              <a:t>, modrá, devět, vzadu, </a:t>
            </a:r>
            <a:r>
              <a:rPr lang="cs-CZ" u="sng" dirty="0" smtClean="0"/>
              <a:t>bác</a:t>
            </a:r>
            <a:r>
              <a:rPr lang="cs-CZ" dirty="0" smtClean="0"/>
              <a:t>, </a:t>
            </a:r>
            <a:r>
              <a:rPr lang="cs-CZ" u="sng" dirty="0" smtClean="0"/>
              <a:t>bum</a:t>
            </a:r>
            <a:r>
              <a:rPr lang="cs-CZ" dirty="0" smtClean="0"/>
              <a:t>, buben, </a:t>
            </a:r>
            <a:r>
              <a:rPr lang="cs-CZ" u="sng" dirty="0" smtClean="0"/>
              <a:t>břink</a:t>
            </a:r>
            <a:r>
              <a:rPr lang="cs-CZ" dirty="0" smtClean="0"/>
              <a:t>, </a:t>
            </a:r>
            <a:r>
              <a:rPr lang="cs-CZ" u="sng" dirty="0" smtClean="0"/>
              <a:t>fuj</a:t>
            </a:r>
            <a:r>
              <a:rPr lang="cs-CZ" dirty="0" smtClean="0"/>
              <a:t>, dlouho, tři, nespokojený, já, </a:t>
            </a:r>
            <a:r>
              <a:rPr lang="cs-CZ" u="sng" dirty="0" smtClean="0"/>
              <a:t>hr</a:t>
            </a:r>
            <a:r>
              <a:rPr lang="cs-CZ" dirty="0" smtClean="0"/>
              <a:t>, míček, teta, do, </a:t>
            </a:r>
            <a:r>
              <a:rPr lang="cs-CZ" u="sng" dirty="0" smtClean="0"/>
              <a:t>bác</a:t>
            </a:r>
            <a:r>
              <a:rPr lang="cs-CZ" dirty="0" smtClean="0"/>
              <a:t>, </a:t>
            </a:r>
            <a:r>
              <a:rPr lang="cs-CZ" u="sng" dirty="0" smtClean="0"/>
              <a:t>hop</a:t>
            </a:r>
            <a:r>
              <a:rPr lang="cs-CZ" dirty="0" smtClean="0"/>
              <a:t>, </a:t>
            </a:r>
            <a:r>
              <a:rPr lang="cs-CZ" u="sng" dirty="0" smtClean="0"/>
              <a:t>klop</a:t>
            </a:r>
            <a:r>
              <a:rPr lang="cs-CZ" dirty="0" smtClean="0"/>
              <a:t>, </a:t>
            </a:r>
            <a:r>
              <a:rPr lang="cs-CZ" u="sng" dirty="0" smtClean="0"/>
              <a:t>mňau</a:t>
            </a:r>
            <a:r>
              <a:rPr lang="cs-CZ" dirty="0" smtClean="0"/>
              <a:t>, </a:t>
            </a:r>
            <a:r>
              <a:rPr lang="cs-CZ" u="sng" dirty="0" smtClean="0"/>
              <a:t>haf</a:t>
            </a:r>
            <a:r>
              <a:rPr lang="cs-CZ" dirty="0" smtClean="0"/>
              <a:t>, nakoupím, </a:t>
            </a:r>
            <a:r>
              <a:rPr lang="cs-CZ" u="sng" dirty="0" smtClean="0"/>
              <a:t>hurá</a:t>
            </a:r>
            <a:r>
              <a:rPr lang="cs-CZ" dirty="0" smtClean="0"/>
              <a:t>, </a:t>
            </a:r>
            <a:r>
              <a:rPr lang="cs-CZ" u="sng" dirty="0" smtClean="0"/>
              <a:t>hej</a:t>
            </a:r>
            <a:r>
              <a:rPr lang="cs-CZ" dirty="0" smtClean="0"/>
              <a:t>, </a:t>
            </a:r>
            <a:r>
              <a:rPr lang="cs-CZ" u="sng" dirty="0" smtClean="0"/>
              <a:t>bác</a:t>
            </a:r>
            <a:r>
              <a:rPr lang="cs-CZ" dirty="0" smtClean="0"/>
              <a:t>, bouchá, kočka, chrochtá, </a:t>
            </a:r>
            <a:r>
              <a:rPr lang="cs-CZ" u="sng" dirty="0" err="1" smtClean="0"/>
              <a:t>chr</a:t>
            </a:r>
            <a:r>
              <a:rPr lang="cs-CZ" dirty="0" smtClean="0"/>
              <a:t>, chrup, beran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354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 zvuky zvířat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pes</a:t>
            </a:r>
          </a:p>
          <a:p>
            <a:r>
              <a:rPr lang="cs-CZ" dirty="0" smtClean="0"/>
              <a:t>kočka</a:t>
            </a:r>
          </a:p>
          <a:p>
            <a:r>
              <a:rPr lang="cs-CZ" dirty="0" smtClean="0"/>
              <a:t>ovce</a:t>
            </a:r>
          </a:p>
          <a:p>
            <a:r>
              <a:rPr lang="cs-CZ" dirty="0" smtClean="0"/>
              <a:t>kráva</a:t>
            </a:r>
          </a:p>
          <a:p>
            <a:r>
              <a:rPr lang="cs-CZ" dirty="0" smtClean="0"/>
              <a:t>kůň</a:t>
            </a:r>
          </a:p>
          <a:p>
            <a:r>
              <a:rPr lang="cs-CZ" dirty="0" smtClean="0"/>
              <a:t>holoubek</a:t>
            </a:r>
          </a:p>
          <a:p>
            <a:r>
              <a:rPr lang="cs-CZ" dirty="0" smtClean="0"/>
              <a:t>krocan</a:t>
            </a:r>
          </a:p>
          <a:p>
            <a:r>
              <a:rPr lang="cs-CZ" dirty="0" smtClean="0"/>
              <a:t>havran</a:t>
            </a:r>
          </a:p>
          <a:p>
            <a:r>
              <a:rPr lang="cs-CZ" dirty="0" smtClean="0"/>
              <a:t>slepice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48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Řešení.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pes</a:t>
            </a:r>
          </a:p>
          <a:p>
            <a:r>
              <a:rPr lang="cs-CZ" dirty="0" smtClean="0"/>
              <a:t>kočka</a:t>
            </a:r>
          </a:p>
          <a:p>
            <a:r>
              <a:rPr lang="cs-CZ" dirty="0" smtClean="0"/>
              <a:t>ovce</a:t>
            </a:r>
          </a:p>
          <a:p>
            <a:r>
              <a:rPr lang="cs-CZ" dirty="0" smtClean="0"/>
              <a:t>kráva</a:t>
            </a:r>
          </a:p>
          <a:p>
            <a:r>
              <a:rPr lang="cs-CZ" dirty="0" smtClean="0"/>
              <a:t>kůň</a:t>
            </a:r>
          </a:p>
          <a:p>
            <a:r>
              <a:rPr lang="cs-CZ" dirty="0" smtClean="0"/>
              <a:t>holoubek</a:t>
            </a:r>
          </a:p>
          <a:p>
            <a:r>
              <a:rPr lang="cs-CZ" dirty="0" smtClean="0"/>
              <a:t>krocan</a:t>
            </a:r>
          </a:p>
          <a:p>
            <a:r>
              <a:rPr lang="cs-CZ" dirty="0" smtClean="0"/>
              <a:t>havran</a:t>
            </a:r>
          </a:p>
          <a:p>
            <a:r>
              <a:rPr lang="cs-CZ" dirty="0" smtClean="0"/>
              <a:t>slepice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0070C0"/>
                </a:solidFill>
              </a:rPr>
              <a:t>haf,haf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mňau, mňau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béé, béé</a:t>
            </a:r>
          </a:p>
          <a:p>
            <a:r>
              <a:rPr lang="cs-CZ" dirty="0" err="1" smtClean="0">
                <a:solidFill>
                  <a:srgbClr val="0070C0"/>
                </a:solidFill>
              </a:rPr>
              <a:t>búúúú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err="1" smtClean="0">
                <a:solidFill>
                  <a:srgbClr val="0070C0"/>
                </a:solidFill>
              </a:rPr>
              <a:t>ihaáá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vrkú, vrkú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hudry, hudry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krá, krá</a:t>
            </a:r>
          </a:p>
          <a:p>
            <a:r>
              <a:rPr lang="cs-CZ" dirty="0" err="1" smtClean="0">
                <a:solidFill>
                  <a:srgbClr val="0070C0"/>
                </a:solidFill>
              </a:rPr>
              <a:t>kokokodák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88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</TotalTime>
  <Words>255</Words>
  <Application>Microsoft Office PowerPoint</Application>
  <PresentationFormat>Předvádění na obrazovce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Exekutivní</vt:lpstr>
      <vt:lpstr>DUM-PPT-šablona</vt:lpstr>
      <vt:lpstr>Základní škola a Mateřská škola, Pavlice, okres Znojmo OP VK 1.4 75021293 Tematický celek: Jazyk český Název a číslo učebního materiálu VY_32_INOVACE_02_10 Citoslovce PaedDr. Tamara Kučerová  Anotace: učební materiál slouží k procvičování učiva o slovních druzích  Metodika: prezentace slouží k předvedení na interaktivní tabuli</vt:lpstr>
      <vt:lpstr>Citoslovce </vt:lpstr>
      <vt:lpstr>Nálady, city.</vt:lpstr>
      <vt:lpstr>Hlasy a zvuky.</vt:lpstr>
      <vt:lpstr>Podtrhni citoslovce.</vt:lpstr>
      <vt:lpstr>Řešení.</vt:lpstr>
      <vt:lpstr>Doplň zvuky zvířat</vt:lpstr>
      <vt:lpstr>Řešení.</vt:lpstr>
    </vt:vector>
  </TitlesOfParts>
  <Company>Pavlice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Citoslovce </dc:title>
  <dc:creator>Tamara</dc:creator>
  <cp:lastModifiedBy>Pavel Kučera</cp:lastModifiedBy>
  <cp:revision>5</cp:revision>
  <dcterms:created xsi:type="dcterms:W3CDTF">2011-06-18T10:06:31Z</dcterms:created>
  <dcterms:modified xsi:type="dcterms:W3CDTF">2011-07-01T17:01:59Z</dcterms:modified>
</cp:coreProperties>
</file>