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96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756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46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73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62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797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482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473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89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28B3D12-1C47-469D-8E30-BFC44AC6E8B7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62FCCE1-0D32-4425-B554-FFE1F16D43D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54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>
                <a:latin typeface="+mn-lt"/>
              </a:rPr>
              <a:t>J</a:t>
            </a:r>
            <a:r>
              <a:rPr lang="cs-CZ" sz="3200" b="1" smtClean="0">
                <a:latin typeface="+mn-lt"/>
              </a:rPr>
              <a:t>azyk český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VY_32_INOVACE_02_09 Částice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ástice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Uvozují samostatné </a:t>
            </a:r>
            <a:r>
              <a:rPr lang="cs-CZ" dirty="0" smtClean="0">
                <a:solidFill>
                  <a:schemeClr val="tx1"/>
                </a:solidFill>
              </a:rPr>
              <a:t>věty.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907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6600" dirty="0" smtClean="0">
                <a:solidFill>
                  <a:srgbClr val="FF0000"/>
                </a:solidFill>
              </a:rPr>
              <a:t>Ať… </a:t>
            </a:r>
          </a:p>
          <a:p>
            <a:r>
              <a:rPr lang="cs-CZ" sz="6600" dirty="0" smtClean="0">
                <a:solidFill>
                  <a:srgbClr val="FF0000"/>
                </a:solidFill>
              </a:rPr>
              <a:t>Kéž… </a:t>
            </a:r>
          </a:p>
          <a:p>
            <a:r>
              <a:rPr lang="cs-CZ" sz="6600" dirty="0" smtClean="0">
                <a:solidFill>
                  <a:srgbClr val="FF0000"/>
                </a:solidFill>
              </a:rPr>
              <a:t>Nechť… </a:t>
            </a:r>
          </a:p>
          <a:p>
            <a:r>
              <a:rPr lang="cs-CZ" sz="6600" dirty="0" smtClean="0">
                <a:solidFill>
                  <a:srgbClr val="FF0000"/>
                </a:solidFill>
              </a:rPr>
              <a:t>Což</a:t>
            </a:r>
            <a:endParaRPr lang="cs-CZ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Podtrhni částice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Ať je každý den veselo. Nechť se mi ta písemná práce povede. Kéž by svítilo každý den o prázdninách sluníčko. Zdalipak ti to už řekli? Což to nevidíš?</a:t>
            </a:r>
            <a:r>
              <a:rPr lang="cs-CZ" dirty="0"/>
              <a:t> </a:t>
            </a:r>
            <a:r>
              <a:rPr lang="cs-CZ" dirty="0" smtClean="0"/>
              <a:t>Kéž se mi ta práce povede. Nechť se nebe otevře a začne pršet. Ať je naše třída nejlepší v matematice.</a:t>
            </a:r>
          </a:p>
        </p:txBody>
      </p:sp>
    </p:spTree>
    <p:extLst>
      <p:ext uri="{BB962C8B-B14F-4D97-AF65-F5344CB8AC3E}">
        <p14:creationId xmlns:p14="http://schemas.microsoft.com/office/powerpoint/2010/main" val="28415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Ať</a:t>
            </a:r>
            <a:r>
              <a:rPr lang="cs-CZ" dirty="0" smtClean="0"/>
              <a:t> je každý den veselo. </a:t>
            </a:r>
            <a:r>
              <a:rPr lang="cs-CZ" u="sng" dirty="0" smtClean="0"/>
              <a:t>Nechť</a:t>
            </a:r>
            <a:r>
              <a:rPr lang="cs-CZ" dirty="0" smtClean="0"/>
              <a:t> se mi ta písemná práce povede. </a:t>
            </a:r>
            <a:r>
              <a:rPr lang="cs-CZ" u="sng" dirty="0" smtClean="0"/>
              <a:t>Kéž</a:t>
            </a:r>
            <a:r>
              <a:rPr lang="cs-CZ" dirty="0" smtClean="0"/>
              <a:t> by svítilo každý den o prázdninách sluníčko. </a:t>
            </a:r>
            <a:r>
              <a:rPr lang="cs-CZ" u="sng" dirty="0" smtClean="0"/>
              <a:t>Zdalipak</a:t>
            </a:r>
            <a:r>
              <a:rPr lang="cs-CZ" dirty="0" smtClean="0"/>
              <a:t> ti to už řekli? </a:t>
            </a:r>
            <a:r>
              <a:rPr lang="cs-CZ" u="sng" dirty="0" smtClean="0"/>
              <a:t>Což</a:t>
            </a:r>
            <a:r>
              <a:rPr lang="cs-CZ" dirty="0" smtClean="0"/>
              <a:t> to nevidíš?</a:t>
            </a:r>
            <a:r>
              <a:rPr lang="cs-CZ" dirty="0"/>
              <a:t> </a:t>
            </a:r>
            <a:r>
              <a:rPr lang="cs-CZ" u="sng" dirty="0" smtClean="0"/>
              <a:t>Kéž</a:t>
            </a:r>
            <a:r>
              <a:rPr lang="cs-CZ" dirty="0" smtClean="0"/>
              <a:t> se mi ta práce povede. </a:t>
            </a:r>
            <a:r>
              <a:rPr lang="cs-CZ" u="sng" dirty="0" smtClean="0"/>
              <a:t>Nechť</a:t>
            </a:r>
            <a:r>
              <a:rPr lang="cs-CZ" dirty="0" smtClean="0"/>
              <a:t> se nebe otevře a začne pršet. </a:t>
            </a:r>
            <a:r>
              <a:rPr lang="cs-CZ" u="sng" dirty="0" smtClean="0"/>
              <a:t>Ať</a:t>
            </a:r>
            <a:r>
              <a:rPr lang="cs-CZ" dirty="0" smtClean="0"/>
              <a:t> je naše třída nejlepší v matematice.</a:t>
            </a:r>
          </a:p>
        </p:txBody>
      </p:sp>
    </p:spTree>
    <p:extLst>
      <p:ext uri="{BB962C8B-B14F-4D97-AF65-F5344CB8AC3E}">
        <p14:creationId xmlns:p14="http://schemas.microsoft.com/office/powerpoint/2010/main" val="28770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140</Words>
  <Application>Microsoft Office PowerPoint</Application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Exekutivní</vt:lpstr>
      <vt:lpstr>DUM-PPT-šablona</vt:lpstr>
      <vt:lpstr>Základní škola a Mateřská škola, Pavlice, okres Znojmo OP VK 1.4 75021293 Tematický celek: Jazyk český Název a číslo učebního materiálu VY_32_INOVACE_02_09 Částice PaedDr. Tamara Kučerová  Anotace: učební materiál slouží k procvičování učiva o slovních druzích  Metodika: prezentace slouží k předvedení na interaktivní tabuli</vt:lpstr>
      <vt:lpstr>Částice</vt:lpstr>
      <vt:lpstr>Prezentace aplikace PowerPoint</vt:lpstr>
      <vt:lpstr>Podtrhni částice v textu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Tamara</dc:creator>
  <cp:lastModifiedBy>Pavel Kučera</cp:lastModifiedBy>
  <cp:revision>5</cp:revision>
  <dcterms:created xsi:type="dcterms:W3CDTF">2011-06-18T09:45:14Z</dcterms:created>
  <dcterms:modified xsi:type="dcterms:W3CDTF">2011-07-01T17:03:04Z</dcterms:modified>
</cp:coreProperties>
</file>