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1" r:id="rId2"/>
    <p:sldId id="263" r:id="rId3"/>
    <p:sldId id="257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8D5-A808-44FA-BF7F-ADC7F6021E3C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84-1B3E-41B5-AFB7-8C5ED3DA0E8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8D5-A808-44FA-BF7F-ADC7F6021E3C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84-1B3E-41B5-AFB7-8C5ED3DA0E8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8D5-A808-44FA-BF7F-ADC7F6021E3C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84-1B3E-41B5-AFB7-8C5ED3DA0E8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8D5-A808-44FA-BF7F-ADC7F6021E3C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84-1B3E-41B5-AFB7-8C5ED3DA0E8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8D5-A808-44FA-BF7F-ADC7F6021E3C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84-1B3E-41B5-AFB7-8C5ED3DA0E8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8D5-A808-44FA-BF7F-ADC7F6021E3C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84-1B3E-41B5-AFB7-8C5ED3DA0E8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8D5-A808-44FA-BF7F-ADC7F6021E3C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84-1B3E-41B5-AFB7-8C5ED3DA0E8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8D5-A808-44FA-BF7F-ADC7F6021E3C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84-1B3E-41B5-AFB7-8C5ED3DA0E8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8D5-A808-44FA-BF7F-ADC7F6021E3C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84-1B3E-41B5-AFB7-8C5ED3DA0E8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8D5-A808-44FA-BF7F-ADC7F6021E3C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84-1B3E-41B5-AFB7-8C5ED3DA0E8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8D5-A808-44FA-BF7F-ADC7F6021E3C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84-1B3E-41B5-AFB7-8C5ED3DA0E83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9C8D5-A808-44FA-BF7F-ADC7F6021E3C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E3884-1B3E-41B5-AFB7-8C5ED3DA0E83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817172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en-US" dirty="0" smtClean="0"/>
              <a:t>My </a:t>
            </a:r>
            <a:r>
              <a:rPr lang="en-US" dirty="0"/>
              <a:t>name is Richard </a:t>
            </a:r>
            <a:r>
              <a:rPr lang="en-US" dirty="0" err="1"/>
              <a:t>Částek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 am ten years old.</a:t>
            </a:r>
            <a:br>
              <a:rPr lang="en-US" dirty="0"/>
            </a:br>
            <a:endParaRPr lang="cs-CZ" dirty="0"/>
          </a:p>
        </p:txBody>
      </p:sp>
      <p:pic>
        <p:nvPicPr>
          <p:cNvPr id="1026" name="Picture 2" descr="C:\Users\Tamara\Desktop\Nová složka\DSC07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6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201548"/>
          </a:xfrm>
        </p:spPr>
        <p:txBody>
          <a:bodyPr/>
          <a:lstStyle/>
          <a:p>
            <a:r>
              <a:rPr lang="it-IT" dirty="0"/>
              <a:t>I live in Vranovská Ves.</a:t>
            </a:r>
            <a:br>
              <a:rPr lang="it-IT" dirty="0"/>
            </a:br>
            <a:r>
              <a:rPr lang="en-US" dirty="0"/>
              <a:t>I have got two brothers.</a:t>
            </a:r>
            <a:br>
              <a:rPr lang="en-US" dirty="0"/>
            </a:br>
            <a:r>
              <a:rPr lang="cs-CZ" dirty="0" err="1" smtClean="0"/>
              <a:t>Their</a:t>
            </a:r>
            <a:r>
              <a:rPr lang="en-US" dirty="0" smtClean="0"/>
              <a:t> </a:t>
            </a:r>
            <a:r>
              <a:rPr lang="en-US" dirty="0"/>
              <a:t>name</a:t>
            </a:r>
            <a:r>
              <a:rPr lang="cs-CZ" dirty="0"/>
              <a:t>s</a:t>
            </a:r>
            <a:r>
              <a:rPr lang="en-US" dirty="0"/>
              <a:t> are Martin and </a:t>
            </a:r>
            <a:r>
              <a:rPr lang="en-US" dirty="0" err="1"/>
              <a:t>Ondřej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My father</a:t>
            </a:r>
            <a:r>
              <a:rPr lang="cs-CZ" dirty="0"/>
              <a:t>´s</a:t>
            </a:r>
            <a:r>
              <a:rPr lang="en-US" dirty="0"/>
              <a:t> name is Igor.</a:t>
            </a:r>
            <a:r>
              <a:rPr lang="cs-CZ" dirty="0"/>
              <a:t> </a:t>
            </a:r>
            <a:r>
              <a:rPr lang="en-US" dirty="0"/>
              <a:t>He works as a repairman.</a:t>
            </a:r>
            <a:br>
              <a:rPr lang="en-US" dirty="0"/>
            </a:br>
            <a:r>
              <a:rPr lang="en-US" dirty="0"/>
              <a:t>My mother</a:t>
            </a:r>
            <a:r>
              <a:rPr lang="cs-CZ" dirty="0"/>
              <a:t>´s</a:t>
            </a:r>
            <a:r>
              <a:rPr lang="en-US" dirty="0"/>
              <a:t> name is Michaela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She </a:t>
            </a:r>
            <a:r>
              <a:rPr lang="en-US" dirty="0"/>
              <a:t>is at home.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48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125113" cy="924475"/>
          </a:xfrm>
        </p:spPr>
        <p:txBody>
          <a:bodyPr>
            <a:noAutofit/>
          </a:bodyPr>
          <a:lstStyle/>
          <a:p>
            <a:pPr algn="ctr"/>
            <a:r>
              <a:rPr lang="cs-CZ" dirty="0" err="1" smtClean="0"/>
              <a:t>I´m</a:t>
            </a:r>
            <a:r>
              <a:rPr lang="cs-CZ" dirty="0" smtClean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Aqualand</a:t>
            </a:r>
            <a:r>
              <a:rPr lang="cs-CZ" dirty="0" smtClean="0"/>
              <a:t> Moravia in </a:t>
            </a:r>
            <a:r>
              <a:rPr lang="cs-CZ" dirty="0"/>
              <a:t>P</a:t>
            </a:r>
            <a:r>
              <a:rPr lang="cs-CZ" dirty="0" smtClean="0"/>
              <a:t>asohlávky.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" y="3568111"/>
            <a:ext cx="4379979" cy="328498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0" y="1467094"/>
            <a:ext cx="4256417" cy="31923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68" y="1396133"/>
            <a:ext cx="4104456" cy="30783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80" y="3833504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129540"/>
          </a:xfrm>
        </p:spPr>
        <p:txBody>
          <a:bodyPr/>
          <a:lstStyle/>
          <a:p>
            <a:r>
              <a:rPr lang="en-US" dirty="0"/>
              <a:t>I go to school in </a:t>
            </a:r>
            <a:r>
              <a:rPr lang="en-US" dirty="0" err="1"/>
              <a:t>Pavlice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 go to fourth classroom.</a:t>
            </a:r>
            <a:br>
              <a:rPr lang="en-US" dirty="0"/>
            </a:br>
            <a:r>
              <a:rPr lang="en-US" dirty="0"/>
              <a:t>In the school my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favourite</a:t>
            </a:r>
            <a:r>
              <a:rPr lang="cs-CZ" dirty="0" smtClean="0"/>
              <a:t> </a:t>
            </a:r>
            <a:r>
              <a:rPr lang="cs-CZ" dirty="0" err="1" smtClean="0"/>
              <a:t>subject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physical </a:t>
            </a:r>
            <a:r>
              <a:rPr lang="en-US" dirty="0"/>
              <a:t>education.</a:t>
            </a:r>
            <a:br>
              <a:rPr lang="en-US" dirty="0"/>
            </a:br>
            <a:r>
              <a:rPr lang="en-US" dirty="0"/>
              <a:t>I play ice hockey  in </a:t>
            </a:r>
            <a:r>
              <a:rPr lang="en-US" dirty="0" err="1"/>
              <a:t>Znojmo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 like chips and chicken cutlet.</a:t>
            </a:r>
            <a:br>
              <a:rPr lang="en-US" dirty="0"/>
            </a:br>
            <a:r>
              <a:rPr lang="en-US" dirty="0"/>
              <a:t>I have got guinea pig and rabbit.</a:t>
            </a:r>
            <a:br>
              <a:rPr lang="en-US" dirty="0"/>
            </a:br>
            <a:r>
              <a:rPr lang="en-US" dirty="0"/>
              <a:t>I like </a:t>
            </a:r>
            <a:r>
              <a:rPr lang="cs-CZ" dirty="0" err="1" smtClean="0"/>
              <a:t>riding</a:t>
            </a:r>
            <a:r>
              <a:rPr lang="cs-CZ" dirty="0"/>
              <a:t> </a:t>
            </a:r>
            <a:r>
              <a:rPr lang="en-US" dirty="0" smtClean="0"/>
              <a:t>a </a:t>
            </a:r>
            <a:r>
              <a:rPr lang="en-US" dirty="0"/>
              <a:t>scooter.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45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2725" y="260648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I </a:t>
            </a:r>
            <a:r>
              <a:rPr lang="cs-CZ" sz="3600" dirty="0" err="1" smtClean="0"/>
              <a:t>have</a:t>
            </a:r>
            <a:r>
              <a:rPr lang="cs-CZ" sz="3600" dirty="0" smtClean="0"/>
              <a:t> lunch </a:t>
            </a:r>
            <a:r>
              <a:rPr lang="cs-CZ" sz="3600" dirty="0" err="1" smtClean="0"/>
              <a:t>with</a:t>
            </a:r>
            <a:r>
              <a:rPr lang="cs-CZ" sz="3600" dirty="0" smtClean="0"/>
              <a:t> my </a:t>
            </a:r>
            <a:r>
              <a:rPr lang="cs-CZ" sz="3600" dirty="0" err="1" smtClean="0"/>
              <a:t>brothers</a:t>
            </a:r>
            <a:r>
              <a:rPr lang="cs-CZ" sz="3600" dirty="0" smtClean="0"/>
              <a:t> in </a:t>
            </a:r>
            <a:r>
              <a:rPr lang="cs-CZ" sz="3600" dirty="0" err="1" smtClean="0"/>
              <a:t>Aqualand</a:t>
            </a:r>
            <a:r>
              <a:rPr lang="cs-CZ" sz="3600" dirty="0" smtClean="0"/>
              <a:t> Moravia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1484784"/>
            <a:ext cx="6804248" cy="51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5113" cy="924475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I play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/>
              <a:t>h</a:t>
            </a:r>
            <a:r>
              <a:rPr lang="cs-CZ" dirty="0" err="1" smtClean="0"/>
              <a:t>ockey</a:t>
            </a:r>
            <a:r>
              <a:rPr lang="cs-CZ" dirty="0" smtClean="0"/>
              <a:t> in </a:t>
            </a:r>
            <a:r>
              <a:rPr lang="cs-CZ" dirty="0" err="1" smtClean="0"/>
              <a:t>winter</a:t>
            </a:r>
            <a:r>
              <a:rPr lang="cs-CZ" dirty="0" smtClean="0"/>
              <a:t> stadium in Znojmo.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81" y="1556792"/>
            <a:ext cx="6885638" cy="51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6742" y="188640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I play </a:t>
            </a:r>
            <a:r>
              <a:rPr lang="cs-CZ" sz="3200" dirty="0" err="1" smtClean="0"/>
              <a:t>with</a:t>
            </a:r>
            <a:r>
              <a:rPr lang="cs-CZ" sz="3200" dirty="0" smtClean="0"/>
              <a:t> my </a:t>
            </a:r>
            <a:r>
              <a:rPr lang="cs-CZ" sz="3200" dirty="0" err="1" smtClean="0"/>
              <a:t>brothers</a:t>
            </a:r>
            <a:r>
              <a:rPr lang="cs-CZ" sz="3200" dirty="0" smtClean="0"/>
              <a:t> </a:t>
            </a:r>
            <a:r>
              <a:rPr lang="cs-CZ" sz="3200" dirty="0" err="1" smtClean="0"/>
              <a:t>with</a:t>
            </a:r>
            <a:r>
              <a:rPr lang="cs-CZ" sz="3200" dirty="0" smtClean="0"/>
              <a:t> lego </a:t>
            </a:r>
            <a:r>
              <a:rPr lang="cs-CZ" sz="3200" dirty="0" err="1" smtClean="0"/>
              <a:t>at</a:t>
            </a:r>
            <a:r>
              <a:rPr lang="cs-CZ" sz="3200" dirty="0" smtClean="0"/>
              <a:t> </a:t>
            </a:r>
            <a:r>
              <a:rPr lang="cs-CZ" sz="3200" dirty="0" err="1" smtClean="0"/>
              <a:t>home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42" y="1484784"/>
            <a:ext cx="6930516" cy="519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Zima</Template>
  <TotalTime>26</TotalTime>
  <Words>50</Words>
  <Application>Microsoft Office PowerPoint</Application>
  <PresentationFormat>Předvádění na obrazovce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Winter</vt:lpstr>
      <vt:lpstr>  My name is Richard Částek. I am ten years old. </vt:lpstr>
      <vt:lpstr>I live in Vranovská Ves. I have got two brothers. Their names are Martin and Ondřej.  My father´s name is Igor. He works as a repairman. My mother´s name is Michaela. She is at home. </vt:lpstr>
      <vt:lpstr>I´m in Aqualand Moravia in Pasohlávky.</vt:lpstr>
      <vt:lpstr>I go to school in Pavlice. I go to fourth classroom. In the school my the most favourite subject is physical education. I play ice hockey  in Znojmo. I like chips and chicken cutlet. I have got guinea pig and rabbit. I like riding a scooter. </vt:lpstr>
      <vt:lpstr>I have lunch with my brothers in Aqualand Moravia.</vt:lpstr>
      <vt:lpstr>I play ice hockey in winter stadium in Znojmo.</vt:lpstr>
      <vt:lpstr>I play with my brothers with lego at home.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bathed in Aqualand Moravia in Pasohlávky.</dc:title>
  <dc:creator>anda anda</dc:creator>
  <cp:lastModifiedBy>Tamara</cp:lastModifiedBy>
  <cp:revision>4</cp:revision>
  <dcterms:created xsi:type="dcterms:W3CDTF">2016-03-06T12:50:13Z</dcterms:created>
  <dcterms:modified xsi:type="dcterms:W3CDTF">2016-05-01T12:17:40Z</dcterms:modified>
</cp:coreProperties>
</file>