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60" r:id="rId5"/>
    <p:sldId id="261" r:id="rId6"/>
    <p:sldId id="264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16D2-5C6E-4D13-847E-1D41511AA3EF}" type="datetimeFigureOut">
              <a:rPr lang="cs-CZ" smtClean="0"/>
              <a:pPr/>
              <a:t>1.5.2016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73DE02-DBCB-4DD1-952B-3DF978F60E9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16D2-5C6E-4D13-847E-1D41511AA3EF}" type="datetimeFigureOut">
              <a:rPr lang="cs-CZ" smtClean="0"/>
              <a:pPr/>
              <a:t>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DE02-DBCB-4DD1-952B-3DF978F60E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16D2-5C6E-4D13-847E-1D41511AA3EF}" type="datetimeFigureOut">
              <a:rPr lang="cs-CZ" smtClean="0"/>
              <a:pPr/>
              <a:t>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DE02-DBCB-4DD1-952B-3DF978F60E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5B16D2-5C6E-4D13-847E-1D41511AA3EF}" type="datetimeFigureOut">
              <a:rPr lang="cs-CZ" smtClean="0"/>
              <a:pPr/>
              <a:t>1.5.2016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673DE02-DBCB-4DD1-952B-3DF978F60E9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16D2-5C6E-4D13-847E-1D41511AA3EF}" type="datetimeFigureOut">
              <a:rPr lang="cs-CZ" smtClean="0"/>
              <a:pPr/>
              <a:t>1.5.2016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DE02-DBCB-4DD1-952B-3DF978F60E9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16D2-5C6E-4D13-847E-1D41511AA3EF}" type="datetimeFigureOut">
              <a:rPr lang="cs-CZ" smtClean="0"/>
              <a:pPr/>
              <a:t>1.5.2016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DE02-DBCB-4DD1-952B-3DF978F60E9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DE02-DBCB-4DD1-952B-3DF978F60E9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16D2-5C6E-4D13-847E-1D41511AA3EF}" type="datetimeFigureOut">
              <a:rPr lang="cs-CZ" smtClean="0"/>
              <a:pPr/>
              <a:t>1.5.2016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16D2-5C6E-4D13-847E-1D41511AA3EF}" type="datetimeFigureOut">
              <a:rPr lang="cs-CZ" smtClean="0"/>
              <a:pPr/>
              <a:t>1.5.2016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DE02-DBCB-4DD1-952B-3DF978F60E9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16D2-5C6E-4D13-847E-1D41511AA3EF}" type="datetimeFigureOut">
              <a:rPr lang="cs-CZ" smtClean="0"/>
              <a:pPr/>
              <a:t>1.5.2016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DE02-DBCB-4DD1-952B-3DF978F60E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5B16D2-5C6E-4D13-847E-1D41511AA3EF}" type="datetimeFigureOut">
              <a:rPr lang="cs-CZ" smtClean="0"/>
              <a:pPr/>
              <a:t>1.5.2016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673DE02-DBCB-4DD1-952B-3DF978F60E9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16D2-5C6E-4D13-847E-1D41511AA3EF}" type="datetimeFigureOut">
              <a:rPr lang="cs-CZ" smtClean="0"/>
              <a:pPr/>
              <a:t>1.5.2016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73DE02-DBCB-4DD1-952B-3DF978F60E9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55B16D2-5C6E-4D13-847E-1D41511AA3EF}" type="datetimeFigureOut">
              <a:rPr lang="cs-CZ" smtClean="0"/>
              <a:pPr/>
              <a:t>1.5.2016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673DE02-DBCB-4DD1-952B-3DF978F60E9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692150"/>
            <a:ext cx="8229600" cy="5976938"/>
          </a:xfrm>
        </p:spPr>
        <p:txBody>
          <a:bodyPr/>
          <a:lstStyle/>
          <a:p>
            <a:r>
              <a:rPr lang="cs-CZ" dirty="0" smtClean="0"/>
              <a:t>My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Pepa Myslík. I live in Pavlice </a:t>
            </a:r>
            <a:r>
              <a:rPr lang="cs-CZ" dirty="0" err="1" smtClean="0"/>
              <a:t>with</a:t>
            </a:r>
            <a:r>
              <a:rPr lang="cs-CZ" dirty="0" smtClean="0"/>
              <a:t> my </a:t>
            </a:r>
            <a:r>
              <a:rPr lang="cs-CZ" dirty="0" err="1" smtClean="0"/>
              <a:t>family</a:t>
            </a:r>
            <a:r>
              <a:rPr lang="cs-CZ" dirty="0" smtClean="0"/>
              <a:t>. I‘m ten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r>
              <a:rPr lang="cs-CZ" dirty="0" smtClean="0"/>
              <a:t> . I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sister</a:t>
            </a:r>
            <a:r>
              <a:rPr lang="cs-CZ" dirty="0" smtClean="0"/>
              <a:t>, her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Amálka. I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dog and </a:t>
            </a:r>
            <a:r>
              <a:rPr lang="cs-CZ" dirty="0" err="1" smtClean="0"/>
              <a:t>cat</a:t>
            </a:r>
            <a:r>
              <a:rPr lang="cs-CZ" dirty="0" smtClean="0"/>
              <a:t>. </a:t>
            </a:r>
            <a:r>
              <a:rPr lang="cs-CZ" dirty="0" err="1" smtClean="0"/>
              <a:t>Dog´s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Ťapka and </a:t>
            </a:r>
            <a:r>
              <a:rPr lang="cs-CZ" dirty="0" err="1" smtClean="0"/>
              <a:t>cat´s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Míca. I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ride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scooter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Obrázek 3" descr="j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393504"/>
            <a:ext cx="3348372" cy="4464496"/>
          </a:xfrm>
          <a:prstGeom prst="rect">
            <a:avLst/>
          </a:prstGeom>
        </p:spPr>
      </p:pic>
      <p:pic>
        <p:nvPicPr>
          <p:cNvPr id="5" name="Obrázek 4" descr="já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708920"/>
            <a:ext cx="2841780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006" cy="4572000"/>
          </a:xfrm>
        </p:spPr>
        <p:txBody>
          <a:bodyPr/>
          <a:lstStyle/>
          <a:p>
            <a:r>
              <a:rPr lang="cs-CZ" dirty="0" smtClean="0"/>
              <a:t>My </a:t>
            </a:r>
            <a:r>
              <a:rPr lang="cs-CZ" dirty="0" err="1" smtClean="0"/>
              <a:t>mother</a:t>
            </a:r>
            <a:r>
              <a:rPr lang="cs-CZ" dirty="0" smtClean="0"/>
              <a:t>‘s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Zuzana. </a:t>
            </a:r>
            <a:r>
              <a:rPr lang="cs-CZ" dirty="0" err="1" smtClean="0"/>
              <a:t>She‘s</a:t>
            </a:r>
            <a:r>
              <a:rPr lang="cs-CZ" dirty="0" smtClean="0"/>
              <a:t> 35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r>
              <a:rPr lang="cs-CZ" dirty="0" smtClean="0"/>
              <a:t>. </a:t>
            </a:r>
            <a:r>
              <a:rPr lang="cs-CZ" dirty="0" err="1" smtClean="0"/>
              <a:t>She‘s</a:t>
            </a:r>
            <a:r>
              <a:rPr lang="cs-CZ" dirty="0" smtClean="0"/>
              <a:t> 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brown</a:t>
            </a:r>
            <a:r>
              <a:rPr lang="cs-CZ" dirty="0" smtClean="0"/>
              <a:t> </a:t>
            </a:r>
            <a:r>
              <a:rPr lang="cs-CZ" dirty="0" err="1" smtClean="0"/>
              <a:t>short</a:t>
            </a:r>
            <a:r>
              <a:rPr lang="cs-CZ" dirty="0" smtClean="0"/>
              <a:t> </a:t>
            </a:r>
            <a:r>
              <a:rPr lang="cs-CZ" dirty="0" err="1" smtClean="0"/>
              <a:t>hair</a:t>
            </a:r>
            <a:r>
              <a:rPr lang="cs-CZ" dirty="0" smtClean="0"/>
              <a:t>. </a:t>
            </a:r>
            <a:r>
              <a:rPr lang="cs-CZ" dirty="0" err="1" smtClean="0"/>
              <a:t>She‘s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a </a:t>
            </a:r>
            <a:r>
              <a:rPr lang="cs-CZ" dirty="0" err="1" smtClean="0"/>
              <a:t>brown</a:t>
            </a:r>
            <a:r>
              <a:rPr lang="cs-CZ" dirty="0" smtClean="0"/>
              <a:t> and green </a:t>
            </a:r>
            <a:r>
              <a:rPr lang="cs-CZ" dirty="0" err="1" smtClean="0"/>
              <a:t>eyes</a:t>
            </a:r>
            <a:r>
              <a:rPr lang="cs-CZ" dirty="0" smtClean="0"/>
              <a:t>.</a:t>
            </a:r>
          </a:p>
          <a:p>
            <a:r>
              <a:rPr lang="cs-CZ" dirty="0"/>
              <a:t>My </a:t>
            </a:r>
            <a:r>
              <a:rPr lang="cs-CZ" dirty="0" err="1"/>
              <a:t>father‘s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Josef. He </a:t>
            </a:r>
            <a:r>
              <a:rPr lang="cs-CZ" dirty="0" err="1"/>
              <a:t>is</a:t>
            </a:r>
            <a:r>
              <a:rPr lang="cs-CZ" dirty="0"/>
              <a:t> 36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. </a:t>
            </a:r>
            <a:r>
              <a:rPr lang="cs-CZ" dirty="0" err="1"/>
              <a:t>He‘s</a:t>
            </a:r>
            <a:r>
              <a:rPr lang="cs-CZ" dirty="0"/>
              <a:t> </a:t>
            </a:r>
            <a:r>
              <a:rPr lang="cs-CZ" dirty="0" err="1"/>
              <a:t>got</a:t>
            </a:r>
            <a:r>
              <a:rPr lang="cs-CZ" dirty="0"/>
              <a:t> </a:t>
            </a:r>
            <a:r>
              <a:rPr lang="cs-CZ" dirty="0" err="1"/>
              <a:t>short</a:t>
            </a:r>
            <a:r>
              <a:rPr lang="cs-CZ" dirty="0"/>
              <a:t> </a:t>
            </a:r>
            <a:r>
              <a:rPr lang="cs-CZ" dirty="0" err="1"/>
              <a:t>brown</a:t>
            </a:r>
            <a:r>
              <a:rPr lang="cs-CZ" dirty="0"/>
              <a:t> </a:t>
            </a:r>
            <a:r>
              <a:rPr lang="cs-CZ" dirty="0" err="1"/>
              <a:t>hair</a:t>
            </a:r>
            <a:r>
              <a:rPr lang="cs-CZ" dirty="0"/>
              <a:t>. </a:t>
            </a:r>
            <a:r>
              <a:rPr lang="cs-CZ" dirty="0" err="1"/>
              <a:t>He‘s</a:t>
            </a:r>
            <a:r>
              <a:rPr lang="cs-CZ" dirty="0"/>
              <a:t> </a:t>
            </a:r>
            <a:r>
              <a:rPr lang="cs-CZ" dirty="0" err="1"/>
              <a:t>got</a:t>
            </a:r>
            <a:r>
              <a:rPr lang="cs-CZ" dirty="0"/>
              <a:t> </a:t>
            </a:r>
            <a:r>
              <a:rPr lang="cs-CZ" dirty="0" err="1"/>
              <a:t>brown</a:t>
            </a:r>
            <a:r>
              <a:rPr lang="cs-CZ" dirty="0"/>
              <a:t> and green </a:t>
            </a:r>
            <a:r>
              <a:rPr lang="cs-CZ" dirty="0" err="1"/>
              <a:t>eyes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                    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my </a:t>
            </a:r>
            <a:r>
              <a:rPr lang="cs-CZ" dirty="0" err="1"/>
              <a:t>family</a:t>
            </a:r>
            <a:r>
              <a:rPr lang="cs-CZ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700808"/>
            <a:ext cx="3230563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My sister‘s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Amálka. </a:t>
            </a:r>
            <a:r>
              <a:rPr lang="cs-CZ" dirty="0" err="1" smtClean="0"/>
              <a:t>She</a:t>
            </a:r>
            <a:r>
              <a:rPr lang="cs-CZ" dirty="0" smtClean="0"/>
              <a:t>‘s 4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r>
              <a:rPr lang="cs-CZ" dirty="0" smtClean="0"/>
              <a:t>. </a:t>
            </a:r>
            <a:r>
              <a:rPr lang="cs-CZ" dirty="0" err="1" smtClean="0"/>
              <a:t>She</a:t>
            </a:r>
            <a:r>
              <a:rPr lang="cs-CZ" dirty="0" smtClean="0"/>
              <a:t> has </a:t>
            </a:r>
            <a:r>
              <a:rPr lang="cs-CZ" dirty="0" err="1" smtClean="0"/>
              <a:t>got</a:t>
            </a:r>
            <a:r>
              <a:rPr lang="cs-CZ" dirty="0" smtClean="0"/>
              <a:t> a long </a:t>
            </a:r>
            <a:r>
              <a:rPr lang="cs-CZ" dirty="0" err="1" smtClean="0"/>
              <a:t>brown</a:t>
            </a:r>
            <a:r>
              <a:rPr lang="cs-CZ" dirty="0" smtClean="0"/>
              <a:t> </a:t>
            </a:r>
            <a:r>
              <a:rPr lang="cs-CZ" dirty="0" err="1" smtClean="0"/>
              <a:t>hair</a:t>
            </a:r>
            <a:r>
              <a:rPr lang="cs-CZ" dirty="0" smtClean="0"/>
              <a:t>. </a:t>
            </a:r>
            <a:r>
              <a:rPr lang="cs-CZ" dirty="0" err="1" smtClean="0"/>
              <a:t>She</a:t>
            </a:r>
            <a:r>
              <a:rPr lang="cs-CZ" dirty="0" smtClean="0"/>
              <a:t> has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brown</a:t>
            </a:r>
            <a:r>
              <a:rPr lang="cs-CZ" dirty="0" smtClean="0"/>
              <a:t> and green </a:t>
            </a:r>
            <a:r>
              <a:rPr lang="cs-CZ" dirty="0" err="1" smtClean="0"/>
              <a:t>eyes</a:t>
            </a:r>
            <a:r>
              <a:rPr lang="cs-CZ" dirty="0" smtClean="0"/>
              <a:t>. 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   My sister</a:t>
            </a:r>
            <a:endParaRPr lang="cs-CZ" dirty="0"/>
          </a:p>
        </p:txBody>
      </p:sp>
      <p:pic>
        <p:nvPicPr>
          <p:cNvPr id="5" name="Obrázek 4" descr="já a seg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708920"/>
            <a:ext cx="1488701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IMG_20160426_1827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544313"/>
            <a:ext cx="2905917" cy="3874555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I </a:t>
            </a:r>
            <a:r>
              <a:rPr lang="cs-CZ" dirty="0" err="1" smtClean="0"/>
              <a:t>ride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scooter</a:t>
            </a:r>
            <a:endParaRPr lang="cs-CZ" dirty="0"/>
          </a:p>
        </p:txBody>
      </p:sp>
      <p:pic>
        <p:nvPicPr>
          <p:cNvPr id="6" name="Obrázek 5" descr="IMG_20160426_1828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2040" y="1661830"/>
            <a:ext cx="2787774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I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riding</a:t>
            </a:r>
            <a:r>
              <a:rPr lang="cs-CZ" dirty="0" smtClean="0"/>
              <a:t> a bike.</a:t>
            </a:r>
            <a:endParaRPr lang="cs-CZ" dirty="0"/>
          </a:p>
        </p:txBody>
      </p:sp>
      <p:pic>
        <p:nvPicPr>
          <p:cNvPr id="2050" name="Picture 2" descr="C:\Users\Tamara\Desktop\Dokumenty\Fotky\Picture Motion Browser\Dopravní výchova 2015\DSC06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5640288" cy="423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  BYE </a:t>
            </a:r>
            <a:r>
              <a:rPr lang="cs-CZ" dirty="0" err="1" smtClean="0"/>
              <a:t>BYE</a:t>
            </a:r>
            <a:endParaRPr lang="cs-CZ" dirty="0"/>
          </a:p>
        </p:txBody>
      </p:sp>
      <p:pic>
        <p:nvPicPr>
          <p:cNvPr id="1026" name="Picture 2" descr="C:\Users\uživatel\AppData\Local\Microsoft\Windows\Temporary Internet Files\Content.IE5\FVJ3PALU\Mimoni_recenz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62175"/>
            <a:ext cx="6096000" cy="3295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</TotalTime>
  <Words>153</Words>
  <Application>Microsoft Office PowerPoint</Application>
  <PresentationFormat>Předvádění na obrazovce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Papír</vt:lpstr>
      <vt:lpstr>Prezentace aplikace PowerPoint</vt:lpstr>
      <vt:lpstr>                      This is my family </vt:lpstr>
      <vt:lpstr>                         My sister</vt:lpstr>
      <vt:lpstr>               I ride the scooter</vt:lpstr>
      <vt:lpstr>         I like riding a bike.</vt:lpstr>
      <vt:lpstr>                        BYE BYE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uživatel</dc:creator>
  <cp:lastModifiedBy>Tamara</cp:lastModifiedBy>
  <cp:revision>8</cp:revision>
  <dcterms:created xsi:type="dcterms:W3CDTF">2016-04-26T15:33:57Z</dcterms:created>
  <dcterms:modified xsi:type="dcterms:W3CDTF">2016-05-01T13:30:31Z</dcterms:modified>
</cp:coreProperties>
</file>