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4" r:id="rId8"/>
    <p:sldId id="265" r:id="rId9"/>
    <p:sldId id="263" r:id="rId10"/>
    <p:sldId id="260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114" y="-7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reza\Desktop\FOTKY\Bítov podzim14\DSCN2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899592" y="1124744"/>
            <a:ext cx="6869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JONÁŠ PETŘÍČEK</a:t>
            </a:r>
            <a:endParaRPr lang="cs-CZ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47664" y="476672"/>
            <a:ext cx="5941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BYE </a:t>
            </a:r>
            <a:r>
              <a:rPr lang="cs-CZ" sz="9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BYE</a:t>
            </a:r>
            <a:endParaRPr lang="cs-CZ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vlajka &amp;Ccaron;eská repub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6408712" cy="3295651"/>
          </a:xfrm>
          <a:prstGeom prst="rect">
            <a:avLst/>
          </a:prstGeom>
          <a:noFill/>
        </p:spPr>
      </p:pic>
      <p:pic>
        <p:nvPicPr>
          <p:cNvPr id="1028" name="Picture 4" descr="britská vlaj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24944"/>
            <a:ext cx="3240360" cy="21580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ereza\Desktop\FOTKY\záplava Jeviš14\DSCN2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1124744"/>
            <a:ext cx="1296144" cy="106680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ME</a:t>
            </a:r>
            <a:endParaRPr lang="cs-CZ" sz="6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27984" y="1916832"/>
            <a:ext cx="4320480" cy="494116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My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name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Jon</a:t>
            </a:r>
            <a:r>
              <a:rPr lang="cs-CZ" sz="3200" b="1" dirty="0" smtClean="0">
                <a:cs typeface="Aharoni" pitchFamily="2" charset="-79"/>
              </a:rPr>
              <a:t>áš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I‘m </a:t>
            </a:r>
            <a:r>
              <a:rPr lang="cs-CZ" sz="3200" b="1" dirty="0" smtClean="0">
                <a:cs typeface="Aharoni" pitchFamily="2" charset="-79"/>
              </a:rPr>
              <a:t>11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I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have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short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dark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brown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hair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I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have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brown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eyes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My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favourite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colours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are green,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black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and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white</a:t>
            </a:r>
            <a:endParaRPr lang="cs-CZ" sz="3200" b="1" dirty="0"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reza\Desktop\FOTKY\Bítov podzim14\DSCN2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454684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>
                <a:latin typeface="Aharoni" pitchFamily="2" charset="-79"/>
                <a:cs typeface="Aharoni" pitchFamily="2" charset="-79"/>
              </a:rPr>
              <a:t>MY MOTHER</a:t>
            </a:r>
            <a:endParaRPr lang="cs-CZ" sz="60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80528" y="1916832"/>
            <a:ext cx="3419872" cy="3168352"/>
          </a:xfrm>
        </p:spPr>
        <p:txBody>
          <a:bodyPr>
            <a:normAutofit fontScale="92500"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</a:rPr>
              <a:t> 38.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Her </a:t>
            </a:r>
            <a:r>
              <a:rPr lang="cs-CZ" sz="3200" b="1" dirty="0" err="1" smtClean="0">
                <a:solidFill>
                  <a:schemeClr val="bg1"/>
                </a:solidFill>
              </a:rPr>
              <a:t>name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</a:rPr>
              <a:t> Tereza.</a:t>
            </a:r>
          </a:p>
          <a:p>
            <a:r>
              <a:rPr lang="cs-CZ" sz="3200" b="1" dirty="0" err="1" smtClean="0">
                <a:solidFill>
                  <a:schemeClr val="bg1"/>
                </a:solidFill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</a:rPr>
              <a:t> a </a:t>
            </a:r>
            <a:r>
              <a:rPr lang="cs-CZ" sz="3200" b="1" dirty="0" err="1" smtClean="0">
                <a:solidFill>
                  <a:schemeClr val="bg1"/>
                </a:solidFill>
              </a:rPr>
              <a:t>social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worker</a:t>
            </a:r>
            <a:r>
              <a:rPr lang="cs-CZ" sz="3200" b="1" dirty="0" smtClean="0">
                <a:solidFill>
                  <a:schemeClr val="bg1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5400" y="2664693"/>
            <a:ext cx="4038600" cy="4193307"/>
          </a:xfrm>
        </p:spPr>
        <p:txBody>
          <a:bodyPr>
            <a:normAutofit fontScale="92500"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</a:rPr>
              <a:t> has </a:t>
            </a:r>
            <a:r>
              <a:rPr lang="cs-CZ" sz="3200" b="1" dirty="0" err="1" smtClean="0">
                <a:solidFill>
                  <a:schemeClr val="bg1"/>
                </a:solidFill>
              </a:rPr>
              <a:t>got</a:t>
            </a:r>
            <a:r>
              <a:rPr lang="cs-CZ" sz="3200" b="1" dirty="0" smtClean="0">
                <a:solidFill>
                  <a:schemeClr val="bg1"/>
                </a:solidFill>
              </a:rPr>
              <a:t> green </a:t>
            </a:r>
            <a:r>
              <a:rPr lang="cs-CZ" sz="3200" b="1" dirty="0" err="1" smtClean="0">
                <a:solidFill>
                  <a:schemeClr val="bg1"/>
                </a:solidFill>
              </a:rPr>
              <a:t>eyes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and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long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brown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hair</a:t>
            </a:r>
            <a:r>
              <a:rPr lang="cs-CZ" sz="32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3200" b="1" dirty="0" err="1" smtClean="0">
                <a:solidFill>
                  <a:schemeClr val="bg1"/>
                </a:solidFill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midlle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tall</a:t>
            </a:r>
            <a:r>
              <a:rPr lang="cs-CZ" sz="32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Her </a:t>
            </a:r>
            <a:r>
              <a:rPr lang="cs-CZ" sz="3200" b="1" dirty="0" err="1" smtClean="0">
                <a:solidFill>
                  <a:schemeClr val="bg1"/>
                </a:solidFill>
              </a:rPr>
              <a:t>favourite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colours</a:t>
            </a:r>
            <a:r>
              <a:rPr lang="cs-CZ" sz="3200" b="1" dirty="0" smtClean="0">
                <a:solidFill>
                  <a:schemeClr val="bg1"/>
                </a:solidFill>
              </a:rPr>
              <a:t> are </a:t>
            </a:r>
            <a:r>
              <a:rPr lang="cs-CZ" sz="3200" b="1" dirty="0" err="1" smtClean="0">
                <a:solidFill>
                  <a:schemeClr val="bg1"/>
                </a:solidFill>
              </a:rPr>
              <a:t>purple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and</a:t>
            </a:r>
            <a:r>
              <a:rPr lang="cs-CZ" sz="3200" b="1" dirty="0" smtClean="0">
                <a:solidFill>
                  <a:schemeClr val="bg1"/>
                </a:solidFill>
              </a:rPr>
              <a:t> green.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ereza\Desktop\FOTKY\VYVOLANÉ\2013-09-01 tatry2013\tatry2013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1" cy="685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4752528" cy="1066800"/>
          </a:xfrm>
        </p:spPr>
        <p:txBody>
          <a:bodyPr>
            <a:noAutofit/>
          </a:bodyPr>
          <a:lstStyle/>
          <a:p>
            <a:r>
              <a:rPr lang="cs-CZ" sz="6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MY FATHER</a:t>
            </a:r>
            <a:endParaRPr lang="cs-CZ" sz="6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His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name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Rudolf.</a:t>
            </a:r>
          </a:p>
          <a:p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  <a:cs typeface="Aharoni" pitchFamily="2" charset="-79"/>
              </a:rPr>
              <a:t>41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years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old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farmer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His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favourite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colour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green.</a:t>
            </a:r>
            <a:endParaRPr lang="cs-CZ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 is tall. He has got grey eyes, short black hair, short black beard.</a:t>
            </a:r>
            <a:endParaRPr lang="cs-CZ" sz="32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His hobby is hunting, he is gamekeeper.</a:t>
            </a:r>
          </a:p>
          <a:p>
            <a:endParaRPr lang="en-US" sz="32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endParaRPr lang="cs-CZ" sz="32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reza\Desktop\FOTKY\SlovRáj 15\DSCN3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4042792" cy="1066800"/>
          </a:xfrm>
        </p:spPr>
        <p:txBody>
          <a:bodyPr>
            <a:no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MY SISTER</a:t>
            </a:r>
            <a:endParaRPr lang="cs-CZ" sz="6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267744" y="1844824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  <a:cs typeface="Aharoni" pitchFamily="2" charset="-79"/>
              </a:rPr>
              <a:t>13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years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old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Her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name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Edita.</a:t>
            </a:r>
          </a:p>
          <a:p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Her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favourite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colours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are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red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, pink, green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Her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hobbies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are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sewing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on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sewing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machine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,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reading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books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and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drawing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endParaRPr lang="cs-CZ" sz="3200" b="1" dirty="0">
              <a:solidFill>
                <a:schemeClr val="bg1"/>
              </a:solidFill>
              <a:cs typeface="Aharoni" pitchFamily="2" charset="-79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6176" y="476673"/>
            <a:ext cx="2987824" cy="2880320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tall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has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got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long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brown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hair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has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got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brown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eyes</a:t>
            </a:r>
            <a:r>
              <a:rPr lang="cs-CZ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endParaRPr lang="cs-CZ" sz="32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4824536" cy="106680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latin typeface="Aharoni" pitchFamily="2" charset="-79"/>
                <a:cs typeface="Aharoni" pitchFamily="2" charset="-79"/>
              </a:rPr>
              <a:t>MY HOBBIES</a:t>
            </a:r>
            <a:endParaRPr lang="cs-CZ" sz="60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339752" y="1988840"/>
            <a:ext cx="4038600" cy="4525963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My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hobbies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are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playing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the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accordeon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,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playing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floorball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,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playing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computer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and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reading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books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  <a:endParaRPr lang="cs-CZ" sz="32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2" name="Picture 4" descr="C:\Users\Tereza\Pictures\FLOOR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4221088"/>
            <a:ext cx="3384376" cy="2510265"/>
          </a:xfrm>
          <a:prstGeom prst="rect">
            <a:avLst/>
          </a:prstGeom>
          <a:noFill/>
        </p:spPr>
      </p:pic>
      <p:pic>
        <p:nvPicPr>
          <p:cNvPr id="2053" name="Picture 5" descr="C:\Users\Tereza\Desktop\FOTKY\Jonek+školní méďa\DSCN2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276872"/>
            <a:ext cx="2112235" cy="1584176"/>
          </a:xfrm>
          <a:prstGeom prst="rect">
            <a:avLst/>
          </a:prstGeom>
          <a:noFill/>
        </p:spPr>
      </p:pic>
      <p:pic>
        <p:nvPicPr>
          <p:cNvPr id="2054" name="Picture 6" descr="C:\Users\Tereza\Desktop\FOTKY\Jonek+školní méďa\DSCN2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2520280" cy="1890210"/>
          </a:xfrm>
          <a:prstGeom prst="rect">
            <a:avLst/>
          </a:prstGeom>
          <a:noFill/>
        </p:spPr>
      </p:pic>
      <p:pic>
        <p:nvPicPr>
          <p:cNvPr id="2055" name="Picture 7" descr="C:\Users\Tereza\Desktop\FOTKY\Jonek+školní méďa\DSCN2703.JPG"/>
          <p:cNvPicPr>
            <a:picLocks noChangeAspect="1" noChangeArrowheads="1"/>
          </p:cNvPicPr>
          <p:nvPr/>
        </p:nvPicPr>
        <p:blipFill>
          <a:blip r:embed="rId5" cstate="print"/>
          <a:srcRect l="36364"/>
          <a:stretch>
            <a:fillRect/>
          </a:stretch>
        </p:blipFill>
        <p:spPr bwMode="auto">
          <a:xfrm>
            <a:off x="251520" y="4077072"/>
            <a:ext cx="2160240" cy="254628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5"/>
            <a:ext cx="9144000" cy="68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4762872" cy="106680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latin typeface="Aharoni" pitchFamily="2" charset="-79"/>
                <a:cs typeface="Aharoni" pitchFamily="2" charset="-79"/>
              </a:rPr>
              <a:t>MY GARDEN</a:t>
            </a:r>
            <a:endParaRPr lang="cs-CZ" sz="60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" y="0"/>
            <a:ext cx="91429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546848" cy="106680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latin typeface="Aharoni" pitchFamily="2" charset="-79"/>
                <a:cs typeface="Aharoni" pitchFamily="2" charset="-79"/>
              </a:rPr>
              <a:t>MY HOUSE</a:t>
            </a:r>
            <a:endParaRPr lang="cs-CZ" sz="60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818656" cy="1066800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latin typeface="Aharoni" pitchFamily="2" charset="-79"/>
                <a:cs typeface="Aharoni" pitchFamily="2" charset="-79"/>
              </a:rPr>
              <a:t>MY PET</a:t>
            </a:r>
            <a:endParaRPr lang="cs-CZ" sz="60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28184" y="404664"/>
            <a:ext cx="2915816" cy="331236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My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pet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Bára.</a:t>
            </a:r>
          </a:p>
          <a:p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smtClean="0">
                <a:cs typeface="Aharoni" pitchFamily="2" charset="-79"/>
              </a:rPr>
              <a:t>10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years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old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She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is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black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and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cs-CZ" sz="3200" b="1" dirty="0" err="1" smtClean="0">
                <a:latin typeface="Aharoni" pitchFamily="2" charset="-79"/>
                <a:cs typeface="Aharoni" pitchFamily="2" charset="-79"/>
              </a:rPr>
              <a:t>white</a:t>
            </a:r>
            <a:r>
              <a:rPr lang="cs-CZ" sz="3200" b="1" dirty="0" smtClean="0">
                <a:latin typeface="Aharoni" pitchFamily="2" charset="-79"/>
                <a:cs typeface="Aharoni" pitchFamily="2" charset="-79"/>
              </a:rPr>
              <a:t>.</a:t>
            </a:r>
            <a:endParaRPr lang="cs-CZ" sz="32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161</TotalTime>
  <Words>216</Words>
  <Application>Microsoft Office PowerPoint</Application>
  <PresentationFormat>Předvádění na obrazovce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Urbanistický</vt:lpstr>
      <vt:lpstr>Prezentace aplikace PowerPoint</vt:lpstr>
      <vt:lpstr>ME</vt:lpstr>
      <vt:lpstr>MY MOTHER</vt:lpstr>
      <vt:lpstr>MY FATHER</vt:lpstr>
      <vt:lpstr>MY SISTER</vt:lpstr>
      <vt:lpstr>MY HOBBIES</vt:lpstr>
      <vt:lpstr>MY GARDEN</vt:lpstr>
      <vt:lpstr>MY HOUSE</vt:lpstr>
      <vt:lpstr>MY PET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Tereza</dc:creator>
  <cp:lastModifiedBy>Tamara</cp:lastModifiedBy>
  <cp:revision>34</cp:revision>
  <dcterms:created xsi:type="dcterms:W3CDTF">2016-03-02T09:26:56Z</dcterms:created>
  <dcterms:modified xsi:type="dcterms:W3CDTF">2016-05-01T13:03:11Z</dcterms:modified>
</cp:coreProperties>
</file>