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333" autoAdjust="0"/>
  </p:normalViewPr>
  <p:slideViewPr>
    <p:cSldViewPr>
      <p:cViewPr varScale="1">
        <p:scale>
          <a:sx n="71" d="100"/>
          <a:sy n="71" d="100"/>
        </p:scale>
        <p:origin x="-1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My </a:t>
            </a:r>
            <a:r>
              <a:rPr lang="cs-CZ" sz="3600" dirty="0" err="1"/>
              <a:t>name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Jakub Kovářík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r>
              <a:rPr lang="cs-CZ" sz="3600" dirty="0" err="1" smtClean="0"/>
              <a:t>I´m</a:t>
            </a:r>
            <a:r>
              <a:rPr lang="cs-CZ" sz="3600" dirty="0" smtClean="0"/>
              <a:t> 11 </a:t>
            </a:r>
            <a:r>
              <a:rPr lang="cs-CZ" sz="3600" dirty="0" err="1" smtClean="0"/>
              <a:t>years</a:t>
            </a:r>
            <a:r>
              <a:rPr lang="cs-CZ" sz="3600" dirty="0" smtClean="0"/>
              <a:t> </a:t>
            </a:r>
            <a:r>
              <a:rPr lang="cs-CZ" sz="3600" dirty="0" err="1" smtClean="0"/>
              <a:t>old</a:t>
            </a:r>
            <a:r>
              <a:rPr lang="cs-CZ" sz="3600" dirty="0"/>
              <a:t>.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G:\DCIM\100OLYMP\P218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3611" y="1826949"/>
            <a:ext cx="4455368" cy="42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93" y="-269838"/>
            <a:ext cx="8229600" cy="1800200"/>
          </a:xfrm>
        </p:spPr>
        <p:txBody>
          <a:bodyPr/>
          <a:lstStyle/>
          <a:p>
            <a:r>
              <a:rPr lang="cs-CZ" dirty="0" smtClean="0"/>
              <a:t>I live in </a:t>
            </a:r>
            <a:r>
              <a:rPr lang="cs-CZ" dirty="0" err="1" smtClean="0"/>
              <a:t>village</a:t>
            </a:r>
            <a:r>
              <a:rPr lang="cs-CZ" dirty="0" smtClean="0"/>
              <a:t> Pavlice.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G:\DCIM\100OLYMP\P306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6500"/>
            <a:ext cx="8518114" cy="47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dogs</a:t>
            </a:r>
            <a:r>
              <a:rPr lang="cs-CZ" dirty="0" smtClean="0"/>
              <a:t> </a:t>
            </a:r>
            <a:r>
              <a:rPr lang="cs-CZ" dirty="0" err="1" smtClean="0"/>
              <a:t>Viki</a:t>
            </a:r>
            <a:r>
              <a:rPr lang="cs-CZ" dirty="0" smtClean="0"/>
              <a:t> and </a:t>
            </a:r>
            <a:r>
              <a:rPr lang="cs-CZ" dirty="0" err="1" smtClean="0"/>
              <a:t>Rida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G:\DCIM\100OLYMP\P306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my </a:t>
            </a:r>
            <a:r>
              <a:rPr lang="cs-CZ" dirty="0" err="1" smtClean="0"/>
              <a:t>brother</a:t>
            </a:r>
            <a:r>
              <a:rPr lang="cs-CZ" dirty="0"/>
              <a:t> </a:t>
            </a:r>
            <a:r>
              <a:rPr lang="cs-CZ" dirty="0" smtClean="0"/>
              <a:t>Martin.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G:\DCIM\100OLYMP\P306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PIKT-U-A Piktogram: šipka univerzální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7625">
            <a:off x="6776998" y="2974296"/>
            <a:ext cx="1933857" cy="7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my and </a:t>
            </a:r>
            <a:r>
              <a:rPr lang="cs-CZ" dirty="0" err="1" smtClean="0"/>
              <a:t>brother‘s</a:t>
            </a:r>
            <a:r>
              <a:rPr lang="cs-CZ" dirty="0" smtClean="0"/>
              <a:t> </a:t>
            </a:r>
            <a:r>
              <a:rPr lang="cs-CZ" dirty="0" err="1" smtClean="0"/>
              <a:t>bedroom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G:\DCIM\100OLYMP\P306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6" y="1772815"/>
            <a:ext cx="7416824" cy="42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/>
              <a:t>W</a:t>
            </a:r>
            <a:r>
              <a:rPr lang="cs-CZ" dirty="0" err="1" smtClean="0"/>
              <a:t>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aquarium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livingroom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G:\DCIM\100OLYMP\P306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920880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 My name is Jakub Kovářík. I´m 11 years old. </vt:lpstr>
      <vt:lpstr>I live in village Pavlice.</vt:lpstr>
      <vt:lpstr>I like our dogs Viki and Rida.</vt:lpstr>
      <vt:lpstr>This is my brother Martin.</vt:lpstr>
      <vt:lpstr>This is my and brother‘s bedroom.</vt:lpstr>
      <vt:lpstr> We have got the aquarium in the livingroom.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Jakub Kovářík.I live in village Pavlice.</dc:title>
  <dc:creator>Jaromír</dc:creator>
  <cp:lastModifiedBy>Tamara</cp:lastModifiedBy>
  <cp:revision>6</cp:revision>
  <dcterms:created xsi:type="dcterms:W3CDTF">2016-03-06T16:48:25Z</dcterms:created>
  <dcterms:modified xsi:type="dcterms:W3CDTF">2016-05-01T13:06:26Z</dcterms:modified>
</cp:coreProperties>
</file>