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1.2.2015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1.2.2015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1.2.2015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C1D4A-A796-47C3-A63E-CE236FB377E2}" type="datetimeFigureOut">
              <a:rPr lang="cs-CZ" smtClean="0"/>
              <a:t>1.2.2015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1.2.2015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038600" y="533400"/>
            <a:ext cx="5105400" cy="2868613"/>
          </a:xfrm>
        </p:spPr>
        <p:txBody>
          <a:bodyPr/>
          <a:lstStyle/>
          <a:p>
            <a:r>
              <a:rPr lang="cs-CZ" smtClean="0"/>
              <a:t>Elena Jarošová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7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 have a breakfast.</a:t>
            </a:r>
            <a:endParaRPr lang="cs-CZ"/>
          </a:p>
        </p:txBody>
      </p:sp>
      <p:pic>
        <p:nvPicPr>
          <p:cNvPr id="1026" name="Picture 2" descr="E:\Children´s live after the school\Elenka\DSCF1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180" y="1769904"/>
            <a:ext cx="6035040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85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I´m playing the piano.</a:t>
            </a:r>
            <a:endParaRPr lang="cs-CZ"/>
          </a:p>
        </p:txBody>
      </p:sp>
      <p:pic>
        <p:nvPicPr>
          <p:cNvPr id="2050" name="Picture 2" descr="E:\Children´s live after the school\Elenka\DSCF1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180" y="1769904"/>
            <a:ext cx="6035040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57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This is my dog.</a:t>
            </a:r>
            <a:endParaRPr lang="cs-CZ"/>
          </a:p>
        </p:txBody>
      </p:sp>
      <p:pic>
        <p:nvPicPr>
          <p:cNvPr id="3074" name="Picture 2" descr="E:\Children´s live after the school\Elenka\DSCF1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180" y="1769904"/>
            <a:ext cx="6035040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16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I´m a hunter.</a:t>
            </a:r>
            <a:endParaRPr lang="cs-CZ"/>
          </a:p>
        </p:txBody>
      </p:sp>
      <p:pic>
        <p:nvPicPr>
          <p:cNvPr id="4098" name="Picture 2" descr="E:\Children´s live after the school\Elenka\DSCF1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180" y="1769904"/>
            <a:ext cx="6035040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This is our owl.</a:t>
            </a:r>
            <a:endParaRPr lang="cs-CZ"/>
          </a:p>
        </p:txBody>
      </p:sp>
      <p:pic>
        <p:nvPicPr>
          <p:cNvPr id="6146" name="Picture 2" descr="E:\Children´s live after the school\Elenka\DSCF10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9180" y="1769904"/>
            <a:ext cx="6035040" cy="452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63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</TotalTime>
  <Words>26</Words>
  <Application>Microsoft Office PowerPoint</Application>
  <PresentationFormat>Předvádění na obrazovce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Bohatý</vt:lpstr>
      <vt:lpstr>Elena Jarošová</vt:lpstr>
      <vt:lpstr>I have a breakfast.</vt:lpstr>
      <vt:lpstr>I´m playing the piano.</vt:lpstr>
      <vt:lpstr>This is my dog.</vt:lpstr>
      <vt:lpstr>I´m a hunter.</vt:lpstr>
      <vt:lpstr>This is our owl.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Elena Jarošová</dc:title>
  <cp:lastModifiedBy>Tamara</cp:lastModifiedBy>
  <cp:revision>3</cp:revision>
  <dcterms:modified xsi:type="dcterms:W3CDTF">2015-02-01T18:38:12Z</dcterms:modified>
</cp:coreProperties>
</file>