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62" r:id="rId5"/>
    <p:sldId id="257" r:id="rId6"/>
    <p:sldId id="258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14.1.2015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cs-CZ" smtClean="0"/>
              <a:t>Richard Částek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7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I´m playing with the ball.</a:t>
            </a:r>
            <a:endParaRPr lang="cs-CZ"/>
          </a:p>
        </p:txBody>
      </p:sp>
      <p:pic>
        <p:nvPicPr>
          <p:cNvPr id="7170" name="Picture 2" descr="E:\Children´s live after the school\Ríša\IMG_0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558" y="1602119"/>
            <a:ext cx="6030884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These are my medals and cups</a:t>
            </a:r>
            <a:endParaRPr lang="cs-CZ"/>
          </a:p>
        </p:txBody>
      </p:sp>
      <p:pic>
        <p:nvPicPr>
          <p:cNvPr id="6146" name="Picture 2" descr="E:\Children´s live after the school\Ríša\IMG_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558" y="1602119"/>
            <a:ext cx="6030884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7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Hockey is my favourite sport.</a:t>
            </a:r>
            <a:endParaRPr lang="cs-CZ"/>
          </a:p>
        </p:txBody>
      </p:sp>
      <p:pic>
        <p:nvPicPr>
          <p:cNvPr id="5122" name="Picture 2" descr="E:\Children´s live after the school\Ríša\IMG_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558" y="1602119"/>
            <a:ext cx="6030884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I´m good at playing hockey.</a:t>
            </a:r>
            <a:endParaRPr lang="cs-CZ"/>
          </a:p>
        </p:txBody>
      </p:sp>
      <p:pic>
        <p:nvPicPr>
          <p:cNvPr id="4099" name="Picture 3" descr="E:\Children´s live after the school\Ríša\IMG_0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558" y="1602119"/>
            <a:ext cx="6030884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4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This is my computer.</a:t>
            </a:r>
            <a:endParaRPr lang="cs-CZ"/>
          </a:p>
        </p:txBody>
      </p:sp>
      <p:pic>
        <p:nvPicPr>
          <p:cNvPr id="3074" name="Picture 2" descr="E:\Children´s live after the school\Ríša\IMG_0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558" y="1602119"/>
            <a:ext cx="6030884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5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</TotalTime>
  <Words>31</Words>
  <Application>Microsoft Office PowerPoint</Application>
  <PresentationFormat>Předvádění na obrazovce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Technický</vt:lpstr>
      <vt:lpstr>Richard Částek</vt:lpstr>
      <vt:lpstr>I´m playing with the ball.</vt:lpstr>
      <vt:lpstr>These are my medals and cups</vt:lpstr>
      <vt:lpstr>Hockey is my favourite sport.</vt:lpstr>
      <vt:lpstr>I´m good at playing hockey.</vt:lpstr>
      <vt:lpstr>This is my computer.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Richard Částek</dc:title>
  <cp:lastModifiedBy>Administrator</cp:lastModifiedBy>
  <cp:revision>3</cp:revision>
  <dcterms:modified xsi:type="dcterms:W3CDTF">2015-01-14T08:38:57Z</dcterms:modified>
</cp:coreProperties>
</file>