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58" r:id="rId4"/>
    <p:sldId id="264" r:id="rId5"/>
    <p:sldId id="257" r:id="rId6"/>
    <p:sldId id="265" r:id="rId7"/>
    <p:sldId id="266" r:id="rId8"/>
    <p:sldId id="267" r:id="rId9"/>
    <p:sldId id="268" r:id="rId10"/>
    <p:sldId id="269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11.1.2015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852988"/>
            <a:ext cx="8458200" cy="1222375"/>
          </a:xfrm>
        </p:spPr>
        <p:txBody>
          <a:bodyPr/>
          <a:lstStyle/>
          <a:p>
            <a:r>
              <a:rPr lang="cs-CZ" dirty="0" smtClean="0"/>
              <a:t>Natálie Brabencová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2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playing piano.</a:t>
            </a:r>
            <a:endParaRPr lang="cs-CZ"/>
          </a:p>
        </p:txBody>
      </p:sp>
      <p:pic>
        <p:nvPicPr>
          <p:cNvPr id="13314" name="Picture 2" descr="E:\Children´s live after the school\Natálka\P10806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700808"/>
            <a:ext cx="5293816" cy="39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I´m sleeping in my pink bed.</a:t>
            </a:r>
            <a:endParaRPr lang="cs-CZ"/>
          </a:p>
        </p:txBody>
      </p:sp>
      <p:pic>
        <p:nvPicPr>
          <p:cNvPr id="4098" name="Picture 2" descr="E:\Children´s live after the school\Natálka\P1080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284984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32680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Breakfast in the kitchen.</a:t>
            </a:r>
            <a:endParaRPr lang="cs-CZ"/>
          </a:p>
        </p:txBody>
      </p:sp>
      <p:pic>
        <p:nvPicPr>
          <p:cNvPr id="3074" name="Picture 2" descr="E:\Children´s live after the school\Natálka\P10806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6069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4469"/>
            <a:ext cx="3729705" cy="279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384376" cy="253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going to the school.</a:t>
            </a:r>
            <a:endParaRPr lang="cs-CZ"/>
          </a:p>
        </p:txBody>
      </p:sp>
      <p:pic>
        <p:nvPicPr>
          <p:cNvPr id="5122" name="Picture 2" descr="E:\Children´s live after the school\Natálka\P10806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844824"/>
            <a:ext cx="4176464" cy="40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going shopping.</a:t>
            </a:r>
            <a:endParaRPr lang="cs-CZ"/>
          </a:p>
        </p:txBody>
      </p:sp>
      <p:pic>
        <p:nvPicPr>
          <p:cNvPr id="7172" name="Picture 4" descr="E:\Children´s live after the school\Natálka\P10806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364502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5191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8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The hairdresser is cutting my hair.</a:t>
            </a:r>
            <a:endParaRPr lang="cs-CZ"/>
          </a:p>
        </p:txBody>
      </p:sp>
      <p:pic>
        <p:nvPicPr>
          <p:cNvPr id="6146" name="Picture 2" descr="E:\Children´s live after the school\Natálka\P10806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140773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84605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2" y="3439986"/>
            <a:ext cx="3818200" cy="285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helping my mum.</a:t>
            </a:r>
            <a:endParaRPr lang="cs-CZ"/>
          </a:p>
        </p:txBody>
      </p:sp>
      <p:pic>
        <p:nvPicPr>
          <p:cNvPr id="9219" name="Picture 3" descr="E:\Children´s live after the school\Natálka\P10806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2559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43" y="4005064"/>
            <a:ext cx="32559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2658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3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cleaning the house.</a:t>
            </a:r>
            <a:endParaRPr lang="cs-CZ"/>
          </a:p>
        </p:txBody>
      </p:sp>
      <p:pic>
        <p:nvPicPr>
          <p:cNvPr id="10244" name="Picture 4" descr="E:\Children´s live after the school\Natálka\P10806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772816"/>
            <a:ext cx="5140523" cy="38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 the garden with my dog.</a:t>
            </a:r>
            <a:endParaRPr lang="cs-CZ"/>
          </a:p>
        </p:txBody>
      </p:sp>
      <p:pic>
        <p:nvPicPr>
          <p:cNvPr id="11266" name="Picture 2" descr="E:\Children´s live after the school\Natálka\P10806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2559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2702"/>
            <a:ext cx="32559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1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Bed linen is dry.</a:t>
            </a:r>
            <a:endParaRPr lang="cs-CZ"/>
          </a:p>
        </p:txBody>
      </p:sp>
      <p:pic>
        <p:nvPicPr>
          <p:cNvPr id="12292" name="Picture 4" descr="E:\Children´s live after the school\Natálka\P10806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772816"/>
            <a:ext cx="5509840" cy="41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57</Words>
  <Application>Microsoft Office PowerPoint</Application>
  <PresentationFormat>Předvádění na obrazovce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Cesta</vt:lpstr>
      <vt:lpstr>Natálie Brabencová</vt:lpstr>
      <vt:lpstr>Breakfast in the kitchen.</vt:lpstr>
      <vt:lpstr>I´m going to the school.</vt:lpstr>
      <vt:lpstr>I´m going shopping.</vt:lpstr>
      <vt:lpstr>The hairdresser is cutting my hair.</vt:lpstr>
      <vt:lpstr>I´m helping my mum.</vt:lpstr>
      <vt:lpstr>I´m cleaning the house.</vt:lpstr>
      <vt:lpstr>In the garden with my dog.</vt:lpstr>
      <vt:lpstr>Bed linen is dry.</vt:lpstr>
      <vt:lpstr>I´m playing piano.</vt:lpstr>
      <vt:lpstr>I´m sleeping in my pink bed.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Natálie Brabencová</dc:title>
  <cp:lastModifiedBy>Tamara</cp:lastModifiedBy>
  <cp:revision>5</cp:revision>
  <dcterms:modified xsi:type="dcterms:W3CDTF">2015-01-11T18:25:46Z</dcterms:modified>
</cp:coreProperties>
</file>