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6.1.2015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038600" y="533400"/>
            <a:ext cx="5105400" cy="2868613"/>
          </a:xfrm>
        </p:spPr>
        <p:txBody>
          <a:bodyPr/>
          <a:lstStyle/>
          <a:p>
            <a:r>
              <a:rPr lang="cs-CZ" smtClean="0"/>
              <a:t>Karolína Nachtenblová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drinking and eating.</a:t>
            </a:r>
            <a:endParaRPr lang="cs-CZ"/>
          </a:p>
        </p:txBody>
      </p:sp>
      <p:pic>
        <p:nvPicPr>
          <p:cNvPr id="1026" name="Picture 2" descr="E:\Children´s live after the school\Karolína\DSCN83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410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2056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I´m reading in our sittingroom.</a:t>
            </a:r>
            <a:endParaRPr lang="cs-CZ"/>
          </a:p>
        </p:txBody>
      </p:sp>
      <p:pic>
        <p:nvPicPr>
          <p:cNvPr id="2051" name="Picture 3" descr="E:\Children´s live after the school\Karolína\DSCN8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012"/>
            <a:ext cx="4201272" cy="363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84" y="1916832"/>
            <a:ext cx="3299156" cy="376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I´m sitting in the car.</a:t>
            </a:r>
            <a:br>
              <a:rPr lang="cs-CZ" smtClean="0"/>
            </a:br>
            <a:r>
              <a:rPr lang="cs-CZ" smtClean="0"/>
              <a:t>I like cars.</a:t>
            </a:r>
            <a:endParaRPr lang="cs-CZ"/>
          </a:p>
        </p:txBody>
      </p:sp>
      <p:pic>
        <p:nvPicPr>
          <p:cNvPr id="3075" name="Picture 3" descr="E:\Children´s live after the school\Karolína\DSCN83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328592" cy="37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19</Words>
  <Application>Microsoft Office PowerPoint</Application>
  <PresentationFormat>Předvádění na obrazovce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Bohatý</vt:lpstr>
      <vt:lpstr>Karolína Nachtenblová</vt:lpstr>
      <vt:lpstr>I´m drinking and eating.</vt:lpstr>
      <vt:lpstr>I´m reading in our sittingroom.</vt:lpstr>
      <vt:lpstr>I´m sitting in the car. I like cars.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Karolína Nachtenblová</dc:title>
  <cp:lastModifiedBy>Administrator</cp:lastModifiedBy>
  <cp:revision>4</cp:revision>
  <dcterms:modified xsi:type="dcterms:W3CDTF">2015-01-06T06:55:32Z</dcterms:modified>
</cp:coreProperties>
</file>