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r>
              <a:rPr lang="cs-CZ" smtClean="0"/>
              <a:t>Dominik William Perry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in our livingroom</a:t>
            </a:r>
            <a:endParaRPr lang="cs-CZ"/>
          </a:p>
        </p:txBody>
      </p:sp>
      <p:pic>
        <p:nvPicPr>
          <p:cNvPr id="2050" name="Picture 2" descr="E:\Children´s live after the school\Domča\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968" y="1935163"/>
            <a:ext cx="329006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I´m doing my homework.</a:t>
            </a:r>
            <a:endParaRPr lang="cs-CZ"/>
          </a:p>
        </p:txBody>
      </p:sp>
      <p:pic>
        <p:nvPicPr>
          <p:cNvPr id="3074" name="Picture 2" descr="E:\Children´s live after the school\Domča\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968" y="1935163"/>
            <a:ext cx="329006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playing the guitar.</a:t>
            </a:r>
            <a:endParaRPr lang="cs-CZ"/>
          </a:p>
        </p:txBody>
      </p:sp>
      <p:pic>
        <p:nvPicPr>
          <p:cNvPr id="4098" name="Picture 2" descr="E:\Children´s live after the school\Domča\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968" y="1935163"/>
            <a:ext cx="329006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I´m reading my favourite book.</a:t>
            </a:r>
            <a:endParaRPr lang="cs-CZ"/>
          </a:p>
        </p:txBody>
      </p:sp>
      <p:pic>
        <p:nvPicPr>
          <p:cNvPr id="5122" name="Picture 2" descr="E:\Children´s live after the school\Domča\63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968" y="1935163"/>
            <a:ext cx="329006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 like geography.</a:t>
            </a:r>
            <a:endParaRPr lang="cs-CZ"/>
          </a:p>
        </p:txBody>
      </p:sp>
      <p:pic>
        <p:nvPicPr>
          <p:cNvPr id="6146" name="Picture 2" descr="E:\Children´s live after the school\Domča\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893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I´m playing with my toys.</a:t>
            </a:r>
            <a:endParaRPr lang="cs-CZ"/>
          </a:p>
        </p:txBody>
      </p:sp>
      <p:pic>
        <p:nvPicPr>
          <p:cNvPr id="1026" name="Picture 2" descr="E:\Children´s live after the school\Domča\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968" y="1935163"/>
            <a:ext cx="329006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sleeping in my bed.</a:t>
            </a:r>
            <a:endParaRPr lang="cs-CZ"/>
          </a:p>
        </p:txBody>
      </p:sp>
      <p:pic>
        <p:nvPicPr>
          <p:cNvPr id="7171" name="Picture 3" descr="E:\Children´s live after the school\Domča\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968" y="1935163"/>
            <a:ext cx="329006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39</Words>
  <Application>Microsoft Office PowerPoint</Application>
  <PresentationFormat>Předvádění na obrazovce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Dominik William Perry</vt:lpstr>
      <vt:lpstr>I´m in our livingroom</vt:lpstr>
      <vt:lpstr>I´m doing my homework.</vt:lpstr>
      <vt:lpstr>I´m playing the guitar.</vt:lpstr>
      <vt:lpstr>I´m reading my favourite book.</vt:lpstr>
      <vt:lpstr>I like geography.</vt:lpstr>
      <vt:lpstr>I´m playing with my toys.</vt:lpstr>
      <vt:lpstr>I´m sleeping in my bed.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Administrator</cp:lastModifiedBy>
  <cp:revision>3</cp:revision>
  <dcterms:modified xsi:type="dcterms:W3CDTF">2015-01-14T07:12:58Z</dcterms:modified>
</cp:coreProperties>
</file>