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56" r:id="rId4"/>
    <p:sldId id="259" r:id="rId5"/>
    <p:sldId id="257" r:id="rId6"/>
    <p:sldId id="258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C073-698D-4AF3-9207-310428411AE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44C5-B39F-40E4-9651-3039277AA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71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C073-698D-4AF3-9207-310428411AE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44C5-B39F-40E4-9651-3039277AA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84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C073-698D-4AF3-9207-310428411AE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44C5-B39F-40E4-9651-3039277AA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223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1507-FB8D-498C-A139-BA7EA4E7B67D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3865-A6AF-4DA9-A487-E10BE36EC3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021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3483-11C0-40D1-AC79-F1DDE3A79C05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CB004-CABB-42C6-98F0-89058BFFD41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144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90EEB-6852-4026-8BCF-B20A2EA94E9D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8BDC0-BD81-4161-A667-86797088E12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000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CC889-B3A9-458F-A255-E7660E8D490A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24E99-9EA9-4680-84A8-616D81886A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437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77A67-D05F-406B-9CCA-94F8888725C9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B931-9C96-4AA5-A1CF-64726383600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983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A13E-294F-4B3F-8B98-CB9033FD504A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5E29-92BD-4166-ABA6-1A1C3FDC057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1462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3A22-A1F0-4C29-8D67-82724A8039CF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B0E9-76AC-4F3C-9C3B-79FF36623C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701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AA9D3-0446-4DF6-A8D1-A9E431BCF28C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A37A-7C25-428A-9F6B-E97D2E2343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98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C073-698D-4AF3-9207-310428411AE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44C5-B39F-40E4-9651-3039277AA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3041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B32E7-0EFB-442F-A069-94DE95B58E77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46270-5A18-48FE-8CC8-E211881F89A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738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DB879-5D90-4DC5-89CE-0FE33310D2ED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7DEF-B202-4E4E-A68A-E5E3A54CF57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95739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9587-888B-4A1D-9EF7-96508E127BAF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008FC-75CA-4E2E-A88E-4307BB9EF3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05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C073-698D-4AF3-9207-310428411AE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44C5-B39F-40E4-9651-3039277AA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03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C073-698D-4AF3-9207-310428411AE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44C5-B39F-40E4-9651-3039277AA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63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C073-698D-4AF3-9207-310428411AE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44C5-B39F-40E4-9651-3039277AA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60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C073-698D-4AF3-9207-310428411AE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44C5-B39F-40E4-9651-3039277AA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16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C073-698D-4AF3-9207-310428411AE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44C5-B39F-40E4-9651-3039277AA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55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C073-698D-4AF3-9207-310428411AE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44C5-B39F-40E4-9651-3039277AA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32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C073-698D-4AF3-9207-310428411AE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44C5-B39F-40E4-9651-3039277AA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39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7C073-698D-4AF3-9207-310428411AED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D44C5-B39F-40E4-9651-3039277AA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25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31B715-2EF9-4EC1-94BC-9FA9C039759F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AD03BD-33CF-4DD4-B02F-FF0BA53335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264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Pavlice,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75021293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Matematika - 1. stupeň ZŠ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400" b="1" dirty="0" smtClean="0"/>
              <a:t>VY_32_INOVACE_03_18 Obvod obdélníka</a:t>
            </a:r>
            <a:br>
              <a:rPr lang="cs-CZ" sz="2400" b="1" dirty="0" smtClean="0"/>
            </a:br>
            <a:r>
              <a:rPr lang="cs-CZ" sz="2400" b="1" dirty="0" smtClean="0"/>
              <a:t>PaedDr. </a:t>
            </a:r>
            <a:r>
              <a:rPr lang="cs-CZ" sz="2400" b="1" smtClean="0"/>
              <a:t>Tamara </a:t>
            </a:r>
            <a:r>
              <a:rPr lang="cs-CZ" sz="2400" b="1"/>
              <a:t>Kučerová, </a:t>
            </a:r>
            <a:r>
              <a:rPr lang="cs-CZ" sz="2400" b="1"/>
              <a:t>červenec </a:t>
            </a:r>
            <a:r>
              <a:rPr lang="cs-CZ" sz="2400" b="1" smtClean="0"/>
              <a:t>2011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učební materiál slouží k procvičení učiva </a:t>
            </a:r>
            <a:r>
              <a:rPr lang="cs-CZ" sz="2400" b="1" smtClean="0"/>
              <a:t>obvod obdélníka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71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Obvod obdélníka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80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Vyznač  tři obdélníky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262939"/>
              </p:ext>
            </p:extLst>
          </p:nvPr>
        </p:nvGraphicFramePr>
        <p:xfrm>
          <a:off x="395536" y="1124744"/>
          <a:ext cx="8229600" cy="518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4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Výpočet obvodu obdélníka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              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b                              </a:t>
            </a:r>
            <a:r>
              <a:rPr lang="cs-CZ" dirty="0" err="1" smtClean="0"/>
              <a:t>b</a:t>
            </a:r>
            <a:r>
              <a:rPr lang="cs-CZ" dirty="0" smtClean="0"/>
              <a:t>            o = (a + b) x 2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      o = 2 x a + 2 x b</a:t>
            </a:r>
          </a:p>
          <a:p>
            <a:pPr marL="0" indent="0">
              <a:buNone/>
            </a:pPr>
            <a:r>
              <a:rPr lang="cs-CZ" dirty="0" smtClean="0"/>
              <a:t>                 a                              o = a + a + b + b               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043608" y="2060848"/>
            <a:ext cx="2520280" cy="18002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64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Obvod obdélníka je 60 cm. Kolik měří strana </a:t>
            </a:r>
            <a:r>
              <a:rPr lang="cs-CZ" dirty="0" smtClean="0">
                <a:solidFill>
                  <a:srgbClr val="FF0000"/>
                </a:solidFill>
              </a:rPr>
              <a:t>b</a:t>
            </a:r>
            <a:r>
              <a:rPr lang="cs-CZ" dirty="0" smtClean="0"/>
              <a:t>, jestliže strana 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měří 20 cm?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                                     o = a x 2 + b x 2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                         b          o = 60 cm   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         o = 20 x 2 + b x 2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     20 cm                      b = (60 – 40) : 2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b =………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87624" y="2276872"/>
            <a:ext cx="2736304" cy="172819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95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3200" dirty="0" smtClean="0"/>
              <a:t>Maminka chce olemovat koberec o šířce 4 m a délce 6 m. Kolik metrů lemovky bude potřebovat?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4 m              o = (a + b) x 2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    o =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6 m</a:t>
            </a:r>
          </a:p>
          <a:p>
            <a:endParaRPr lang="cs-CZ" dirty="0" smtClean="0"/>
          </a:p>
          <a:p>
            <a:r>
              <a:rPr lang="cs-CZ" dirty="0" smtClean="0"/>
              <a:t>Maminka bude potřebovat …………..lemovky.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83568" y="2492896"/>
            <a:ext cx="2016224" cy="1083568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60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 smtClean="0"/>
              <a:t>Vypočítej obvody obdélníků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3                              5                      </a:t>
            </a:r>
            <a:r>
              <a:rPr lang="cs-CZ" dirty="0"/>
              <a:t>4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4                                                       6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1</a:t>
            </a:r>
          </a:p>
          <a:p>
            <a:pPr marL="0" indent="0">
              <a:buNone/>
            </a:pPr>
            <a:r>
              <a:rPr lang="cs-CZ" dirty="0" smtClean="0"/>
              <a:t>   o =                            o =                       o =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331640" y="2541476"/>
            <a:ext cx="1872208" cy="1391580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067944" y="1941122"/>
            <a:ext cx="914400" cy="259228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300192" y="2204864"/>
            <a:ext cx="2376264" cy="1728192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92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3200" dirty="0" smtClean="0"/>
              <a:t>Maminka chce obšít prostírání pro šest osob. Každé prostírání má rozměry 30 x 50 cm. Kolik centimetrů musí maminka obšít?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Rozměry prostírání …………………………</a:t>
            </a:r>
          </a:p>
          <a:p>
            <a:r>
              <a:rPr lang="cs-CZ" dirty="0" smtClean="0"/>
              <a:t>Počet kusů prostírání ……………………..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Maminka ošije ……………………látky.</a:t>
            </a:r>
            <a:endParaRPr lang="cs-CZ" dirty="0"/>
          </a:p>
        </p:txBody>
      </p:sp>
      <p:pic>
        <p:nvPicPr>
          <p:cNvPr id="1026" name="Picture 2" descr="C:\Documents and Settings\xy\Local Settings\Temporary Internet Files\Content.IE5\RLNGYODO\MC9000404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963" y="3621088"/>
            <a:ext cx="1693862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58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209</Words>
  <Application>Microsoft Office PowerPoint</Application>
  <PresentationFormat>Předvádění na obrazovce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Motiv systému Office</vt:lpstr>
      <vt:lpstr>DUM-PPT-šablona</vt:lpstr>
      <vt:lpstr>Základní škola a Mateřská škola, Pavlice, okres Znojmo OP VK 1.4 75021293 Tematický celek: Matematika - 1. stupeň ZŠ Název a číslo učebního materiálu VY_32_INOVACE_03_18 Obvod obdélníka PaedDr. Tamara Kučerová, červenec 2011  Anotace: učební materiál slouží k procvičení učiva obvod obdélníka  Metodika: prezentace slouží k předvedení na interaktivní tabuli</vt:lpstr>
      <vt:lpstr>Obvod obdélníka</vt:lpstr>
      <vt:lpstr>Vyznač  tři obdélníky</vt:lpstr>
      <vt:lpstr>Výpočet obvodu obdélníka</vt:lpstr>
      <vt:lpstr>Obvod obdélníka je 60 cm. Kolik měří strana b, jestliže strana a měří 20 cm? </vt:lpstr>
      <vt:lpstr>Maminka chce olemovat koberec o šířce 4 m a délce 6 m. Kolik metrů lemovky bude potřebovat?</vt:lpstr>
      <vt:lpstr>Vypočítej obvody obdélníků</vt:lpstr>
      <vt:lpstr>Maminka chce obšít prostírání pro šest osob. Každé prostírání má rozměry 30 x 50 cm. Kolik centimetrů musí maminka obšít?</vt:lpstr>
    </vt:vector>
  </TitlesOfParts>
  <Company>Pavlice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Obvod obdélníka</dc:title>
  <dc:creator>Tamara</dc:creator>
  <cp:lastModifiedBy>Tamara</cp:lastModifiedBy>
  <cp:revision>7</cp:revision>
  <dcterms:created xsi:type="dcterms:W3CDTF">2011-10-28T18:51:35Z</dcterms:created>
  <dcterms:modified xsi:type="dcterms:W3CDTF">2011-12-29T14:48:05Z</dcterms:modified>
</cp:coreProperties>
</file>